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0" r:id="rId5"/>
    <p:sldId id="282" r:id="rId6"/>
    <p:sldId id="283" r:id="rId7"/>
    <p:sldId id="261" r:id="rId8"/>
    <p:sldId id="274" r:id="rId9"/>
    <p:sldId id="262" r:id="rId10"/>
    <p:sldId id="284" r:id="rId11"/>
    <p:sldId id="286" r:id="rId12"/>
    <p:sldId id="264" r:id="rId13"/>
    <p:sldId id="268" r:id="rId14"/>
    <p:sldId id="263" r:id="rId15"/>
    <p:sldId id="276" r:id="rId16"/>
    <p:sldId id="277" r:id="rId17"/>
    <p:sldId id="265" r:id="rId18"/>
    <p:sldId id="258" r:id="rId19"/>
    <p:sldId id="270" r:id="rId20"/>
    <p:sldId id="285" r:id="rId21"/>
    <p:sldId id="271" r:id="rId22"/>
    <p:sldId id="272" r:id="rId23"/>
    <p:sldId id="273" r:id="rId24"/>
    <p:sldId id="269" r:id="rId25"/>
    <p:sldId id="266" r:id="rId26"/>
    <p:sldId id="267" r:id="rId27"/>
    <p:sldId id="287" r:id="rId28"/>
    <p:sldId id="288" r:id="rId29"/>
    <p:sldId id="294" r:id="rId30"/>
    <p:sldId id="292" r:id="rId31"/>
    <p:sldId id="293" r:id="rId32"/>
    <p:sldId id="289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16981-01FA-4C9B-8B18-43D61D1B501D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6E69F0-5B3E-4E6E-9DF5-AE74F21A0204}">
      <dgm:prSet/>
      <dgm:spPr/>
      <dgm:t>
        <a:bodyPr/>
        <a:lstStyle/>
        <a:p>
          <a:pPr algn="ctr"/>
          <a:r>
            <a:rPr lang="pt-BR" dirty="0" err="1"/>
            <a:t>edilson</a:t>
          </a:r>
          <a:r>
            <a:rPr lang="pt-BR" dirty="0"/>
            <a:t> adão</a:t>
          </a:r>
        </a:p>
      </dgm:t>
    </dgm:pt>
    <dgm:pt modelId="{D762EE30-68FE-4755-81AB-D73EA90FBB37}" type="parTrans" cxnId="{F939C614-6576-40F2-A751-9530434A24FB}">
      <dgm:prSet/>
      <dgm:spPr/>
      <dgm:t>
        <a:bodyPr/>
        <a:lstStyle/>
        <a:p>
          <a:endParaRPr lang="pt-BR"/>
        </a:p>
      </dgm:t>
    </dgm:pt>
    <dgm:pt modelId="{16540D8D-CF92-4692-9037-C8E31627D5B9}" type="sibTrans" cxnId="{F939C614-6576-40F2-A751-9530434A24FB}">
      <dgm:prSet/>
      <dgm:spPr/>
      <dgm:t>
        <a:bodyPr/>
        <a:lstStyle/>
        <a:p>
          <a:endParaRPr lang="pt-BR"/>
        </a:p>
      </dgm:t>
    </dgm:pt>
    <dgm:pt modelId="{6192FED6-AA85-49CD-AE83-5DD74D58B075}">
      <dgm:prSet/>
      <dgm:spPr/>
      <dgm:t>
        <a:bodyPr/>
        <a:lstStyle/>
        <a:p>
          <a:r>
            <a:rPr lang="pt-BR" dirty="0"/>
            <a:t>GEOGRAFIA DAS RELAÇÕES INTERNACIONAIS – LAGERE/GRI UNICAMP (IG)</a:t>
          </a:r>
        </a:p>
      </dgm:t>
    </dgm:pt>
    <dgm:pt modelId="{BB3E8B7A-7148-4B3A-B788-9A929AD560DA}" type="parTrans" cxnId="{461BB822-7128-4074-9F59-D4DD8C439473}">
      <dgm:prSet/>
      <dgm:spPr/>
      <dgm:t>
        <a:bodyPr/>
        <a:lstStyle/>
        <a:p>
          <a:endParaRPr lang="pt-BR"/>
        </a:p>
      </dgm:t>
    </dgm:pt>
    <dgm:pt modelId="{53764216-6466-4AA9-BF1F-F817AAFF81AC}" type="sibTrans" cxnId="{461BB822-7128-4074-9F59-D4DD8C439473}">
      <dgm:prSet/>
      <dgm:spPr/>
      <dgm:t>
        <a:bodyPr/>
        <a:lstStyle/>
        <a:p>
          <a:endParaRPr lang="pt-BR"/>
        </a:p>
      </dgm:t>
    </dgm:pt>
    <dgm:pt modelId="{C204AA57-2B5B-4193-8152-C8A66DAF73EB}" type="pres">
      <dgm:prSet presAssocID="{6E716981-01FA-4C9B-8B18-43D61D1B501D}" presName="linear" presStyleCnt="0">
        <dgm:presLayoutVars>
          <dgm:animLvl val="lvl"/>
          <dgm:resizeHandles val="exact"/>
        </dgm:presLayoutVars>
      </dgm:prSet>
      <dgm:spPr/>
    </dgm:pt>
    <dgm:pt modelId="{B979780E-E6E1-4223-9F1A-E2A8E2F47A34}" type="pres">
      <dgm:prSet presAssocID="{356E69F0-5B3E-4E6E-9DF5-AE74F21A020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D213B3-78C6-4919-8058-C44B5FC55721}" type="pres">
      <dgm:prSet presAssocID="{16540D8D-CF92-4692-9037-C8E31627D5B9}" presName="spacer" presStyleCnt="0"/>
      <dgm:spPr/>
    </dgm:pt>
    <dgm:pt modelId="{EEAB4E10-C3BE-4F83-8883-02E3566F5EB4}" type="pres">
      <dgm:prSet presAssocID="{6192FED6-AA85-49CD-AE83-5DD74D58B07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939C614-6576-40F2-A751-9530434A24FB}" srcId="{6E716981-01FA-4C9B-8B18-43D61D1B501D}" destId="{356E69F0-5B3E-4E6E-9DF5-AE74F21A0204}" srcOrd="0" destOrd="0" parTransId="{D762EE30-68FE-4755-81AB-D73EA90FBB37}" sibTransId="{16540D8D-CF92-4692-9037-C8E31627D5B9}"/>
    <dgm:cxn modelId="{14AC5618-E17B-4B4C-9631-5F439212E8D8}" type="presOf" srcId="{6192FED6-AA85-49CD-AE83-5DD74D58B075}" destId="{EEAB4E10-C3BE-4F83-8883-02E3566F5EB4}" srcOrd="0" destOrd="0" presId="urn:microsoft.com/office/officeart/2005/8/layout/vList2"/>
    <dgm:cxn modelId="{461BB822-7128-4074-9F59-D4DD8C439473}" srcId="{6E716981-01FA-4C9B-8B18-43D61D1B501D}" destId="{6192FED6-AA85-49CD-AE83-5DD74D58B075}" srcOrd="1" destOrd="0" parTransId="{BB3E8B7A-7148-4B3A-B788-9A929AD560DA}" sibTransId="{53764216-6466-4AA9-BF1F-F817AAFF81AC}"/>
    <dgm:cxn modelId="{F30E394A-0C1B-4842-A0ED-5C2057BF3601}" type="presOf" srcId="{6E716981-01FA-4C9B-8B18-43D61D1B501D}" destId="{C204AA57-2B5B-4193-8152-C8A66DAF73EB}" srcOrd="0" destOrd="0" presId="urn:microsoft.com/office/officeart/2005/8/layout/vList2"/>
    <dgm:cxn modelId="{30A15DC7-E6F9-4ACC-AD19-142F1113159B}" type="presOf" srcId="{356E69F0-5B3E-4E6E-9DF5-AE74F21A0204}" destId="{B979780E-E6E1-4223-9F1A-E2A8E2F47A34}" srcOrd="0" destOrd="0" presId="urn:microsoft.com/office/officeart/2005/8/layout/vList2"/>
    <dgm:cxn modelId="{543043C3-E776-459E-AD41-7BD9CEFE0C18}" type="presParOf" srcId="{C204AA57-2B5B-4193-8152-C8A66DAF73EB}" destId="{B979780E-E6E1-4223-9F1A-E2A8E2F47A34}" srcOrd="0" destOrd="0" presId="urn:microsoft.com/office/officeart/2005/8/layout/vList2"/>
    <dgm:cxn modelId="{23B3B8E0-181A-42E1-B2AB-EC174F4DEEE3}" type="presParOf" srcId="{C204AA57-2B5B-4193-8152-C8A66DAF73EB}" destId="{C3D213B3-78C6-4919-8058-C44B5FC55721}" srcOrd="1" destOrd="0" presId="urn:microsoft.com/office/officeart/2005/8/layout/vList2"/>
    <dgm:cxn modelId="{78458F7F-3030-402A-AD9F-1409928EC779}" type="presParOf" srcId="{C204AA57-2B5B-4193-8152-C8A66DAF73EB}" destId="{EEAB4E10-C3BE-4F83-8883-02E3566F5E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84F276-CC1D-40AB-98B6-BA6B3F3D6AA4}" type="doc">
      <dgm:prSet loTypeId="urn:microsoft.com/office/officeart/2005/8/layout/hierarchy3" loCatId="hierarchy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920E254-A289-4188-977B-F596A7AA1804}">
      <dgm:prSet/>
      <dgm:spPr/>
      <dgm:t>
        <a:bodyPr/>
        <a:lstStyle/>
        <a:p>
          <a:r>
            <a:rPr lang="pt-BR"/>
            <a:t>1917 – O bolchevismo e a denúncia de Sikes-Picot</a:t>
          </a:r>
        </a:p>
      </dgm:t>
    </dgm:pt>
    <dgm:pt modelId="{B2C1312E-A355-4130-8E90-51C08A613073}" type="parTrans" cxnId="{94385A7A-61EB-4FF9-A4C1-372734B2DA8F}">
      <dgm:prSet/>
      <dgm:spPr/>
      <dgm:t>
        <a:bodyPr/>
        <a:lstStyle/>
        <a:p>
          <a:endParaRPr lang="pt-BR"/>
        </a:p>
      </dgm:t>
    </dgm:pt>
    <dgm:pt modelId="{D017D384-2D5C-4CBF-B3BD-998B476E2DE2}" type="sibTrans" cxnId="{94385A7A-61EB-4FF9-A4C1-372734B2DA8F}">
      <dgm:prSet/>
      <dgm:spPr/>
      <dgm:t>
        <a:bodyPr/>
        <a:lstStyle/>
        <a:p>
          <a:endParaRPr lang="pt-BR"/>
        </a:p>
      </dgm:t>
    </dgm:pt>
    <dgm:pt modelId="{939D300F-4837-4697-8129-79535C9D6B91}">
      <dgm:prSet/>
      <dgm:spPr/>
      <dgm:t>
        <a:bodyPr/>
        <a:lstStyle/>
        <a:p>
          <a:r>
            <a:rPr lang="pt-BR"/>
            <a:t>Árabes expulsos de Damasco</a:t>
          </a:r>
        </a:p>
      </dgm:t>
    </dgm:pt>
    <dgm:pt modelId="{95CF4A01-1B50-4E2E-B81C-40793456A0D3}" type="parTrans" cxnId="{72E92237-6CFB-46C6-9B8C-EE9F0198E5D6}">
      <dgm:prSet/>
      <dgm:spPr/>
      <dgm:t>
        <a:bodyPr/>
        <a:lstStyle/>
        <a:p>
          <a:endParaRPr lang="pt-BR"/>
        </a:p>
      </dgm:t>
    </dgm:pt>
    <dgm:pt modelId="{94E3FBF6-3973-4AA5-A5C2-50BDF40140A2}" type="sibTrans" cxnId="{72E92237-6CFB-46C6-9B8C-EE9F0198E5D6}">
      <dgm:prSet/>
      <dgm:spPr/>
      <dgm:t>
        <a:bodyPr/>
        <a:lstStyle/>
        <a:p>
          <a:endParaRPr lang="pt-BR"/>
        </a:p>
      </dgm:t>
    </dgm:pt>
    <dgm:pt modelId="{6CC2B10A-CBE9-46EA-B8F9-DE951CC58E0D}">
      <dgm:prSet/>
      <dgm:spPr/>
      <dgm:t>
        <a:bodyPr/>
        <a:lstStyle/>
        <a:p>
          <a:r>
            <a:rPr lang="pt-BR"/>
            <a:t>O levante Saud</a:t>
          </a:r>
        </a:p>
      </dgm:t>
    </dgm:pt>
    <dgm:pt modelId="{EED25EB5-7CFA-48E6-A659-2AF5F4F4BB15}" type="parTrans" cxnId="{06E940DB-198E-45B5-B943-FBEF21FB5E31}">
      <dgm:prSet/>
      <dgm:spPr/>
      <dgm:t>
        <a:bodyPr/>
        <a:lstStyle/>
        <a:p>
          <a:endParaRPr lang="pt-BR"/>
        </a:p>
      </dgm:t>
    </dgm:pt>
    <dgm:pt modelId="{FD1697B1-08E9-48D9-8819-D02E5973488F}" type="sibTrans" cxnId="{06E940DB-198E-45B5-B943-FBEF21FB5E31}">
      <dgm:prSet/>
      <dgm:spPr/>
      <dgm:t>
        <a:bodyPr/>
        <a:lstStyle/>
        <a:p>
          <a:endParaRPr lang="pt-BR"/>
        </a:p>
      </dgm:t>
    </dgm:pt>
    <dgm:pt modelId="{3C445353-529E-4220-AD06-63EA5A75FA05}">
      <dgm:prSet/>
      <dgm:spPr/>
      <dgm:t>
        <a:bodyPr/>
        <a:lstStyle/>
        <a:p>
          <a:r>
            <a:rPr lang="pt-BR"/>
            <a:t>Conferência de Paris</a:t>
          </a:r>
        </a:p>
      </dgm:t>
    </dgm:pt>
    <dgm:pt modelId="{C471A56F-1E89-49A8-B020-2DDD5BF8BDC0}" type="parTrans" cxnId="{AFF6BFCA-EFA6-46C9-85F7-93E599579867}">
      <dgm:prSet/>
      <dgm:spPr/>
      <dgm:t>
        <a:bodyPr/>
        <a:lstStyle/>
        <a:p>
          <a:endParaRPr lang="pt-BR"/>
        </a:p>
      </dgm:t>
    </dgm:pt>
    <dgm:pt modelId="{0F707800-105A-4519-8C6D-356376BD5234}" type="sibTrans" cxnId="{AFF6BFCA-EFA6-46C9-85F7-93E599579867}">
      <dgm:prSet/>
      <dgm:spPr/>
      <dgm:t>
        <a:bodyPr/>
        <a:lstStyle/>
        <a:p>
          <a:endParaRPr lang="pt-BR"/>
        </a:p>
      </dgm:t>
    </dgm:pt>
    <dgm:pt modelId="{2C65334D-D276-4420-BCC9-260D2EC564AE}">
      <dgm:prSet/>
      <dgm:spPr/>
      <dgm:t>
        <a:bodyPr/>
        <a:lstStyle/>
        <a:p>
          <a:r>
            <a:rPr lang="pt-BR"/>
            <a:t>Tratado de Versalhes</a:t>
          </a:r>
        </a:p>
      </dgm:t>
    </dgm:pt>
    <dgm:pt modelId="{EAC34438-221C-4102-B033-270EAC11C591}" type="parTrans" cxnId="{8769C3C6-B785-4BA0-B84C-93C418819119}">
      <dgm:prSet/>
      <dgm:spPr/>
      <dgm:t>
        <a:bodyPr/>
        <a:lstStyle/>
        <a:p>
          <a:endParaRPr lang="pt-BR"/>
        </a:p>
      </dgm:t>
    </dgm:pt>
    <dgm:pt modelId="{5171E3C6-609B-4C16-BB29-76B2B5DF769F}" type="sibTrans" cxnId="{8769C3C6-B785-4BA0-B84C-93C418819119}">
      <dgm:prSet/>
      <dgm:spPr/>
      <dgm:t>
        <a:bodyPr/>
        <a:lstStyle/>
        <a:p>
          <a:endParaRPr lang="pt-BR"/>
        </a:p>
      </dgm:t>
    </dgm:pt>
    <dgm:pt modelId="{3FE0CC88-B4C2-44EA-9EBD-8F5BA9272B29}">
      <dgm:prSet/>
      <dgm:spPr/>
      <dgm:t>
        <a:bodyPr/>
        <a:lstStyle/>
        <a:p>
          <a:r>
            <a:rPr lang="pt-BR"/>
            <a:t>Tratado de Sévres</a:t>
          </a:r>
        </a:p>
      </dgm:t>
    </dgm:pt>
    <dgm:pt modelId="{B1478C97-DE1F-4A38-8A8E-0CC31513B4A9}" type="parTrans" cxnId="{D2B48B14-B87B-4EF5-9F4C-36A930002B75}">
      <dgm:prSet/>
      <dgm:spPr/>
      <dgm:t>
        <a:bodyPr/>
        <a:lstStyle/>
        <a:p>
          <a:endParaRPr lang="pt-BR"/>
        </a:p>
      </dgm:t>
    </dgm:pt>
    <dgm:pt modelId="{0F1C2DDB-2013-482E-975C-E25F10E00C56}" type="sibTrans" cxnId="{D2B48B14-B87B-4EF5-9F4C-36A930002B75}">
      <dgm:prSet/>
      <dgm:spPr/>
      <dgm:t>
        <a:bodyPr/>
        <a:lstStyle/>
        <a:p>
          <a:endParaRPr lang="pt-BR"/>
        </a:p>
      </dgm:t>
    </dgm:pt>
    <dgm:pt modelId="{938CB632-0D55-455F-83AD-C4719F8AD2CF}">
      <dgm:prSet/>
      <dgm:spPr/>
      <dgm:t>
        <a:bodyPr/>
        <a:lstStyle/>
        <a:p>
          <a:r>
            <a:rPr lang="pt-BR"/>
            <a:t>Tratado de San Remo</a:t>
          </a:r>
        </a:p>
      </dgm:t>
    </dgm:pt>
    <dgm:pt modelId="{1ED19797-ECB9-4510-B5EF-C364455E2372}" type="parTrans" cxnId="{4D6AD97F-E5A8-4582-8A17-CF7005160476}">
      <dgm:prSet/>
      <dgm:spPr/>
      <dgm:t>
        <a:bodyPr/>
        <a:lstStyle/>
        <a:p>
          <a:endParaRPr lang="pt-BR"/>
        </a:p>
      </dgm:t>
    </dgm:pt>
    <dgm:pt modelId="{A951BA7E-939E-42F3-906A-299328ECBC98}" type="sibTrans" cxnId="{4D6AD97F-E5A8-4582-8A17-CF7005160476}">
      <dgm:prSet/>
      <dgm:spPr/>
      <dgm:t>
        <a:bodyPr/>
        <a:lstStyle/>
        <a:p>
          <a:endParaRPr lang="pt-BR"/>
        </a:p>
      </dgm:t>
    </dgm:pt>
    <dgm:pt modelId="{3639A7D5-E2C7-4E99-BF01-50D4CF2CDD00}">
      <dgm:prSet/>
      <dgm:spPr/>
      <dgm:t>
        <a:bodyPr/>
        <a:lstStyle/>
        <a:p>
          <a:r>
            <a:rPr lang="pt-BR"/>
            <a:t>Tratado de Lausanne</a:t>
          </a:r>
        </a:p>
      </dgm:t>
    </dgm:pt>
    <dgm:pt modelId="{50ABF056-0A61-433F-AF10-1801FE02BDDF}" type="parTrans" cxnId="{14B38AD0-BAB5-4CC3-8846-C1771DEDBD00}">
      <dgm:prSet/>
      <dgm:spPr/>
      <dgm:t>
        <a:bodyPr/>
        <a:lstStyle/>
        <a:p>
          <a:endParaRPr lang="pt-BR"/>
        </a:p>
      </dgm:t>
    </dgm:pt>
    <dgm:pt modelId="{57EFF699-8B07-4041-B12B-28DF84203C1C}" type="sibTrans" cxnId="{14B38AD0-BAB5-4CC3-8846-C1771DEDBD00}">
      <dgm:prSet/>
      <dgm:spPr/>
      <dgm:t>
        <a:bodyPr/>
        <a:lstStyle/>
        <a:p>
          <a:endParaRPr lang="pt-BR"/>
        </a:p>
      </dgm:t>
    </dgm:pt>
    <dgm:pt modelId="{4521006E-245E-4F70-9AF8-161680FC7408}" type="pres">
      <dgm:prSet presAssocID="{4D84F276-CC1D-40AB-98B6-BA6B3F3D6A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35B2B9-ABC7-4C7F-A873-5EFC6E095B7C}" type="pres">
      <dgm:prSet presAssocID="{4920E254-A289-4188-977B-F596A7AA1804}" presName="root" presStyleCnt="0"/>
      <dgm:spPr/>
    </dgm:pt>
    <dgm:pt modelId="{076475DE-BC50-4CE2-A884-05EB51368BD6}" type="pres">
      <dgm:prSet presAssocID="{4920E254-A289-4188-977B-F596A7AA1804}" presName="rootComposite" presStyleCnt="0"/>
      <dgm:spPr/>
    </dgm:pt>
    <dgm:pt modelId="{B51222CF-22EB-4F51-88C6-616379C4E6C8}" type="pres">
      <dgm:prSet presAssocID="{4920E254-A289-4188-977B-F596A7AA1804}" presName="rootText" presStyleLbl="node1" presStyleIdx="0" presStyleCnt="4"/>
      <dgm:spPr/>
    </dgm:pt>
    <dgm:pt modelId="{E4596F6E-BE4F-4702-A6E1-41BF361FFF24}" type="pres">
      <dgm:prSet presAssocID="{4920E254-A289-4188-977B-F596A7AA1804}" presName="rootConnector" presStyleLbl="node1" presStyleIdx="0" presStyleCnt="4"/>
      <dgm:spPr/>
    </dgm:pt>
    <dgm:pt modelId="{EB8D3A03-2F7F-4C0F-84E7-A58DF0F5BBC1}" type="pres">
      <dgm:prSet presAssocID="{4920E254-A289-4188-977B-F596A7AA1804}" presName="childShape" presStyleCnt="0"/>
      <dgm:spPr/>
    </dgm:pt>
    <dgm:pt modelId="{4ADF3B97-FC22-45E9-901B-E51F975C777C}" type="pres">
      <dgm:prSet presAssocID="{939D300F-4837-4697-8129-79535C9D6B91}" presName="root" presStyleCnt="0"/>
      <dgm:spPr/>
    </dgm:pt>
    <dgm:pt modelId="{55A4E11C-96FA-469C-B6B2-28983B9486AC}" type="pres">
      <dgm:prSet presAssocID="{939D300F-4837-4697-8129-79535C9D6B91}" presName="rootComposite" presStyleCnt="0"/>
      <dgm:spPr/>
    </dgm:pt>
    <dgm:pt modelId="{32938601-09E7-4B87-8D05-07078F7952B5}" type="pres">
      <dgm:prSet presAssocID="{939D300F-4837-4697-8129-79535C9D6B91}" presName="rootText" presStyleLbl="node1" presStyleIdx="1" presStyleCnt="4"/>
      <dgm:spPr/>
    </dgm:pt>
    <dgm:pt modelId="{F3F83CCE-EAFA-4C9E-A4AC-C04B5677C01E}" type="pres">
      <dgm:prSet presAssocID="{939D300F-4837-4697-8129-79535C9D6B91}" presName="rootConnector" presStyleLbl="node1" presStyleIdx="1" presStyleCnt="4"/>
      <dgm:spPr/>
    </dgm:pt>
    <dgm:pt modelId="{DCA2D6DC-4FC7-4D5C-AF52-7E8833DEC905}" type="pres">
      <dgm:prSet presAssocID="{939D300F-4837-4697-8129-79535C9D6B91}" presName="childShape" presStyleCnt="0"/>
      <dgm:spPr/>
    </dgm:pt>
    <dgm:pt modelId="{60B6348F-17BF-4A1C-8DC7-5BF6895810D3}" type="pres">
      <dgm:prSet presAssocID="{6CC2B10A-CBE9-46EA-B8F9-DE951CC58E0D}" presName="root" presStyleCnt="0"/>
      <dgm:spPr/>
    </dgm:pt>
    <dgm:pt modelId="{39CD2944-C1A1-4A81-B8AA-21F770CB369D}" type="pres">
      <dgm:prSet presAssocID="{6CC2B10A-CBE9-46EA-B8F9-DE951CC58E0D}" presName="rootComposite" presStyleCnt="0"/>
      <dgm:spPr/>
    </dgm:pt>
    <dgm:pt modelId="{C1A06D3D-FF93-47D8-AF5C-D6AEB47FAA6B}" type="pres">
      <dgm:prSet presAssocID="{6CC2B10A-CBE9-46EA-B8F9-DE951CC58E0D}" presName="rootText" presStyleLbl="node1" presStyleIdx="2" presStyleCnt="4"/>
      <dgm:spPr/>
    </dgm:pt>
    <dgm:pt modelId="{EF75973C-CC66-4926-8A04-E76B8EC2D171}" type="pres">
      <dgm:prSet presAssocID="{6CC2B10A-CBE9-46EA-B8F9-DE951CC58E0D}" presName="rootConnector" presStyleLbl="node1" presStyleIdx="2" presStyleCnt="4"/>
      <dgm:spPr/>
    </dgm:pt>
    <dgm:pt modelId="{69BABD2B-FF5D-4D77-B754-1AA4EC55C6C7}" type="pres">
      <dgm:prSet presAssocID="{6CC2B10A-CBE9-46EA-B8F9-DE951CC58E0D}" presName="childShape" presStyleCnt="0"/>
      <dgm:spPr/>
    </dgm:pt>
    <dgm:pt modelId="{34C5FFE7-C6AB-4772-BD61-6B2CFBEEA429}" type="pres">
      <dgm:prSet presAssocID="{3C445353-529E-4220-AD06-63EA5A75FA05}" presName="root" presStyleCnt="0"/>
      <dgm:spPr/>
    </dgm:pt>
    <dgm:pt modelId="{782B1CDA-9633-4DC9-AA64-A2A60534C254}" type="pres">
      <dgm:prSet presAssocID="{3C445353-529E-4220-AD06-63EA5A75FA05}" presName="rootComposite" presStyleCnt="0"/>
      <dgm:spPr/>
    </dgm:pt>
    <dgm:pt modelId="{5A1B032D-022A-4210-9D51-258BBD5189F8}" type="pres">
      <dgm:prSet presAssocID="{3C445353-529E-4220-AD06-63EA5A75FA05}" presName="rootText" presStyleLbl="node1" presStyleIdx="3" presStyleCnt="4"/>
      <dgm:spPr/>
    </dgm:pt>
    <dgm:pt modelId="{A9ACE1EB-642B-4772-A546-4FD916875088}" type="pres">
      <dgm:prSet presAssocID="{3C445353-529E-4220-AD06-63EA5A75FA05}" presName="rootConnector" presStyleLbl="node1" presStyleIdx="3" presStyleCnt="4"/>
      <dgm:spPr/>
    </dgm:pt>
    <dgm:pt modelId="{418D32F4-BC87-4622-8C1B-5318D68D3622}" type="pres">
      <dgm:prSet presAssocID="{3C445353-529E-4220-AD06-63EA5A75FA05}" presName="childShape" presStyleCnt="0"/>
      <dgm:spPr/>
    </dgm:pt>
    <dgm:pt modelId="{DBC1E909-72DE-4E79-B4A0-455DBF52261B}" type="pres">
      <dgm:prSet presAssocID="{EAC34438-221C-4102-B033-270EAC11C591}" presName="Name13" presStyleLbl="parChTrans1D2" presStyleIdx="0" presStyleCnt="4"/>
      <dgm:spPr/>
    </dgm:pt>
    <dgm:pt modelId="{A3EF9391-E8C0-4556-91F5-A8715112B4FB}" type="pres">
      <dgm:prSet presAssocID="{2C65334D-D276-4420-BCC9-260D2EC564AE}" presName="childText" presStyleLbl="bgAcc1" presStyleIdx="0" presStyleCnt="4">
        <dgm:presLayoutVars>
          <dgm:bulletEnabled val="1"/>
        </dgm:presLayoutVars>
      </dgm:prSet>
      <dgm:spPr/>
    </dgm:pt>
    <dgm:pt modelId="{B0A4198B-D118-4FFF-9181-890126E3E2CD}" type="pres">
      <dgm:prSet presAssocID="{B1478C97-DE1F-4A38-8A8E-0CC31513B4A9}" presName="Name13" presStyleLbl="parChTrans1D2" presStyleIdx="1" presStyleCnt="4"/>
      <dgm:spPr/>
    </dgm:pt>
    <dgm:pt modelId="{DF5194EA-E661-49D9-A02D-7FCBEDB5B850}" type="pres">
      <dgm:prSet presAssocID="{3FE0CC88-B4C2-44EA-9EBD-8F5BA9272B29}" presName="childText" presStyleLbl="bgAcc1" presStyleIdx="1" presStyleCnt="4">
        <dgm:presLayoutVars>
          <dgm:bulletEnabled val="1"/>
        </dgm:presLayoutVars>
      </dgm:prSet>
      <dgm:spPr/>
    </dgm:pt>
    <dgm:pt modelId="{6FC71CE3-CD74-4585-8479-B7AB61BE3851}" type="pres">
      <dgm:prSet presAssocID="{1ED19797-ECB9-4510-B5EF-C364455E2372}" presName="Name13" presStyleLbl="parChTrans1D2" presStyleIdx="2" presStyleCnt="4"/>
      <dgm:spPr/>
    </dgm:pt>
    <dgm:pt modelId="{B1660F29-0A39-44BE-A149-49A5E27C74B7}" type="pres">
      <dgm:prSet presAssocID="{938CB632-0D55-455F-83AD-C4719F8AD2CF}" presName="childText" presStyleLbl="bgAcc1" presStyleIdx="2" presStyleCnt="4">
        <dgm:presLayoutVars>
          <dgm:bulletEnabled val="1"/>
        </dgm:presLayoutVars>
      </dgm:prSet>
      <dgm:spPr/>
    </dgm:pt>
    <dgm:pt modelId="{F8E26DE5-3B89-4E77-ADB7-7F22F6393FE0}" type="pres">
      <dgm:prSet presAssocID="{50ABF056-0A61-433F-AF10-1801FE02BDDF}" presName="Name13" presStyleLbl="parChTrans1D2" presStyleIdx="3" presStyleCnt="4"/>
      <dgm:spPr/>
    </dgm:pt>
    <dgm:pt modelId="{918AA751-7E96-468D-8B94-A1E7E9307D49}" type="pres">
      <dgm:prSet presAssocID="{3639A7D5-E2C7-4E99-BF01-50D4CF2CDD00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42996A04-B355-4999-B3B8-FDEE19C14101}" type="presOf" srcId="{6CC2B10A-CBE9-46EA-B8F9-DE951CC58E0D}" destId="{C1A06D3D-FF93-47D8-AF5C-D6AEB47FAA6B}" srcOrd="0" destOrd="0" presId="urn:microsoft.com/office/officeart/2005/8/layout/hierarchy3"/>
    <dgm:cxn modelId="{F2C1BD11-E5F0-42DB-8ABE-7EED80157479}" type="presOf" srcId="{1ED19797-ECB9-4510-B5EF-C364455E2372}" destId="{6FC71CE3-CD74-4585-8479-B7AB61BE3851}" srcOrd="0" destOrd="0" presId="urn:microsoft.com/office/officeart/2005/8/layout/hierarchy3"/>
    <dgm:cxn modelId="{D2B48B14-B87B-4EF5-9F4C-36A930002B75}" srcId="{3C445353-529E-4220-AD06-63EA5A75FA05}" destId="{3FE0CC88-B4C2-44EA-9EBD-8F5BA9272B29}" srcOrd="1" destOrd="0" parTransId="{B1478C97-DE1F-4A38-8A8E-0CC31513B4A9}" sibTransId="{0F1C2DDB-2013-482E-975C-E25F10E00C56}"/>
    <dgm:cxn modelId="{EFCFCA1B-0AF8-4EDE-AB56-7DD45D608BF6}" type="presOf" srcId="{2C65334D-D276-4420-BCC9-260D2EC564AE}" destId="{A3EF9391-E8C0-4556-91F5-A8715112B4FB}" srcOrd="0" destOrd="0" presId="urn:microsoft.com/office/officeart/2005/8/layout/hierarchy3"/>
    <dgm:cxn modelId="{72E92237-6CFB-46C6-9B8C-EE9F0198E5D6}" srcId="{4D84F276-CC1D-40AB-98B6-BA6B3F3D6AA4}" destId="{939D300F-4837-4697-8129-79535C9D6B91}" srcOrd="1" destOrd="0" parTransId="{95CF4A01-1B50-4E2E-B81C-40793456A0D3}" sibTransId="{94E3FBF6-3973-4AA5-A5C2-50BDF40140A2}"/>
    <dgm:cxn modelId="{86CB6A70-E948-42B9-B12D-A6ADFAFC5374}" type="presOf" srcId="{6CC2B10A-CBE9-46EA-B8F9-DE951CC58E0D}" destId="{EF75973C-CC66-4926-8A04-E76B8EC2D171}" srcOrd="1" destOrd="0" presId="urn:microsoft.com/office/officeart/2005/8/layout/hierarchy3"/>
    <dgm:cxn modelId="{81459A56-4FDE-4490-A622-20EC4D446734}" type="presOf" srcId="{EAC34438-221C-4102-B033-270EAC11C591}" destId="{DBC1E909-72DE-4E79-B4A0-455DBF52261B}" srcOrd="0" destOrd="0" presId="urn:microsoft.com/office/officeart/2005/8/layout/hierarchy3"/>
    <dgm:cxn modelId="{94385A7A-61EB-4FF9-A4C1-372734B2DA8F}" srcId="{4D84F276-CC1D-40AB-98B6-BA6B3F3D6AA4}" destId="{4920E254-A289-4188-977B-F596A7AA1804}" srcOrd="0" destOrd="0" parTransId="{B2C1312E-A355-4130-8E90-51C08A613073}" sibTransId="{D017D384-2D5C-4CBF-B3BD-998B476E2DE2}"/>
    <dgm:cxn modelId="{36131B7D-768E-4555-AC38-B7519D978766}" type="presOf" srcId="{3639A7D5-E2C7-4E99-BF01-50D4CF2CDD00}" destId="{918AA751-7E96-468D-8B94-A1E7E9307D49}" srcOrd="0" destOrd="0" presId="urn:microsoft.com/office/officeart/2005/8/layout/hierarchy3"/>
    <dgm:cxn modelId="{4D6AD97F-E5A8-4582-8A17-CF7005160476}" srcId="{3C445353-529E-4220-AD06-63EA5A75FA05}" destId="{938CB632-0D55-455F-83AD-C4719F8AD2CF}" srcOrd="2" destOrd="0" parTransId="{1ED19797-ECB9-4510-B5EF-C364455E2372}" sibTransId="{A951BA7E-939E-42F3-906A-299328ECBC98}"/>
    <dgm:cxn modelId="{B9E31D8B-5A7F-4908-8AF8-606D8A8CB5DB}" type="presOf" srcId="{3FE0CC88-B4C2-44EA-9EBD-8F5BA9272B29}" destId="{DF5194EA-E661-49D9-A02D-7FCBEDB5B850}" srcOrd="0" destOrd="0" presId="urn:microsoft.com/office/officeart/2005/8/layout/hierarchy3"/>
    <dgm:cxn modelId="{03D61A8F-A40C-46F9-9D97-E8346F65FBA3}" type="presOf" srcId="{50ABF056-0A61-433F-AF10-1801FE02BDDF}" destId="{F8E26DE5-3B89-4E77-ADB7-7F22F6393FE0}" srcOrd="0" destOrd="0" presId="urn:microsoft.com/office/officeart/2005/8/layout/hierarchy3"/>
    <dgm:cxn modelId="{26DEDD8F-A428-4B8A-8773-2876722D67F0}" type="presOf" srcId="{3C445353-529E-4220-AD06-63EA5A75FA05}" destId="{5A1B032D-022A-4210-9D51-258BBD5189F8}" srcOrd="0" destOrd="0" presId="urn:microsoft.com/office/officeart/2005/8/layout/hierarchy3"/>
    <dgm:cxn modelId="{147DB69D-D0F5-4872-BF54-FB93E9A5EFD0}" type="presOf" srcId="{938CB632-0D55-455F-83AD-C4719F8AD2CF}" destId="{B1660F29-0A39-44BE-A149-49A5E27C74B7}" srcOrd="0" destOrd="0" presId="urn:microsoft.com/office/officeart/2005/8/layout/hierarchy3"/>
    <dgm:cxn modelId="{DF40CCA6-F00F-473B-B72E-CEFE896198B3}" type="presOf" srcId="{3C445353-529E-4220-AD06-63EA5A75FA05}" destId="{A9ACE1EB-642B-4772-A546-4FD916875088}" srcOrd="1" destOrd="0" presId="urn:microsoft.com/office/officeart/2005/8/layout/hierarchy3"/>
    <dgm:cxn modelId="{A81E62AE-6464-4718-92E1-B51746C8651A}" type="presOf" srcId="{4920E254-A289-4188-977B-F596A7AA1804}" destId="{E4596F6E-BE4F-4702-A6E1-41BF361FFF24}" srcOrd="1" destOrd="0" presId="urn:microsoft.com/office/officeart/2005/8/layout/hierarchy3"/>
    <dgm:cxn modelId="{95AC6BC1-40C8-4F45-8613-08E401D229F8}" type="presOf" srcId="{B1478C97-DE1F-4A38-8A8E-0CC31513B4A9}" destId="{B0A4198B-D118-4FFF-9181-890126E3E2CD}" srcOrd="0" destOrd="0" presId="urn:microsoft.com/office/officeart/2005/8/layout/hierarchy3"/>
    <dgm:cxn modelId="{D1DF8CC1-A6E0-482A-BD4F-778D56915AB3}" type="presOf" srcId="{939D300F-4837-4697-8129-79535C9D6B91}" destId="{32938601-09E7-4B87-8D05-07078F7952B5}" srcOrd="0" destOrd="0" presId="urn:microsoft.com/office/officeart/2005/8/layout/hierarchy3"/>
    <dgm:cxn modelId="{2CEB33C2-127C-40C3-AADE-DC986D0AF1CB}" type="presOf" srcId="{4D84F276-CC1D-40AB-98B6-BA6B3F3D6AA4}" destId="{4521006E-245E-4F70-9AF8-161680FC7408}" srcOrd="0" destOrd="0" presId="urn:microsoft.com/office/officeart/2005/8/layout/hierarchy3"/>
    <dgm:cxn modelId="{8769C3C6-B785-4BA0-B84C-93C418819119}" srcId="{3C445353-529E-4220-AD06-63EA5A75FA05}" destId="{2C65334D-D276-4420-BCC9-260D2EC564AE}" srcOrd="0" destOrd="0" parTransId="{EAC34438-221C-4102-B033-270EAC11C591}" sibTransId="{5171E3C6-609B-4C16-BB29-76B2B5DF769F}"/>
    <dgm:cxn modelId="{AFF6BFCA-EFA6-46C9-85F7-93E599579867}" srcId="{4D84F276-CC1D-40AB-98B6-BA6B3F3D6AA4}" destId="{3C445353-529E-4220-AD06-63EA5A75FA05}" srcOrd="3" destOrd="0" parTransId="{C471A56F-1E89-49A8-B020-2DDD5BF8BDC0}" sibTransId="{0F707800-105A-4519-8C6D-356376BD5234}"/>
    <dgm:cxn modelId="{14B38AD0-BAB5-4CC3-8846-C1771DEDBD00}" srcId="{3C445353-529E-4220-AD06-63EA5A75FA05}" destId="{3639A7D5-E2C7-4E99-BF01-50D4CF2CDD00}" srcOrd="3" destOrd="0" parTransId="{50ABF056-0A61-433F-AF10-1801FE02BDDF}" sibTransId="{57EFF699-8B07-4041-B12B-28DF84203C1C}"/>
    <dgm:cxn modelId="{06E940DB-198E-45B5-B943-FBEF21FB5E31}" srcId="{4D84F276-CC1D-40AB-98B6-BA6B3F3D6AA4}" destId="{6CC2B10A-CBE9-46EA-B8F9-DE951CC58E0D}" srcOrd="2" destOrd="0" parTransId="{EED25EB5-7CFA-48E6-A659-2AF5F4F4BB15}" sibTransId="{FD1697B1-08E9-48D9-8819-D02E5973488F}"/>
    <dgm:cxn modelId="{9CA0FCF3-0EE7-4ED3-A85B-00F488689A4F}" type="presOf" srcId="{939D300F-4837-4697-8129-79535C9D6B91}" destId="{F3F83CCE-EAFA-4C9E-A4AC-C04B5677C01E}" srcOrd="1" destOrd="0" presId="urn:microsoft.com/office/officeart/2005/8/layout/hierarchy3"/>
    <dgm:cxn modelId="{5E10D3F8-EC56-4C76-9CAA-8319AFF5F09C}" type="presOf" srcId="{4920E254-A289-4188-977B-F596A7AA1804}" destId="{B51222CF-22EB-4F51-88C6-616379C4E6C8}" srcOrd="0" destOrd="0" presId="urn:microsoft.com/office/officeart/2005/8/layout/hierarchy3"/>
    <dgm:cxn modelId="{D2C4A767-24B8-4D91-8A20-4DCA03BCF4CE}" type="presParOf" srcId="{4521006E-245E-4F70-9AF8-161680FC7408}" destId="{D235B2B9-ABC7-4C7F-A873-5EFC6E095B7C}" srcOrd="0" destOrd="0" presId="urn:microsoft.com/office/officeart/2005/8/layout/hierarchy3"/>
    <dgm:cxn modelId="{594169D1-FCC6-4B7C-ACA3-263C1BA0C848}" type="presParOf" srcId="{D235B2B9-ABC7-4C7F-A873-5EFC6E095B7C}" destId="{076475DE-BC50-4CE2-A884-05EB51368BD6}" srcOrd="0" destOrd="0" presId="urn:microsoft.com/office/officeart/2005/8/layout/hierarchy3"/>
    <dgm:cxn modelId="{EA96120B-5039-4FCF-BB19-5C8498CAF310}" type="presParOf" srcId="{076475DE-BC50-4CE2-A884-05EB51368BD6}" destId="{B51222CF-22EB-4F51-88C6-616379C4E6C8}" srcOrd="0" destOrd="0" presId="urn:microsoft.com/office/officeart/2005/8/layout/hierarchy3"/>
    <dgm:cxn modelId="{DEA75B46-4779-4CBC-962E-15ED969CB98D}" type="presParOf" srcId="{076475DE-BC50-4CE2-A884-05EB51368BD6}" destId="{E4596F6E-BE4F-4702-A6E1-41BF361FFF24}" srcOrd="1" destOrd="0" presId="urn:microsoft.com/office/officeart/2005/8/layout/hierarchy3"/>
    <dgm:cxn modelId="{11F9E899-91EE-4652-8749-54BF6F229785}" type="presParOf" srcId="{D235B2B9-ABC7-4C7F-A873-5EFC6E095B7C}" destId="{EB8D3A03-2F7F-4C0F-84E7-A58DF0F5BBC1}" srcOrd="1" destOrd="0" presId="urn:microsoft.com/office/officeart/2005/8/layout/hierarchy3"/>
    <dgm:cxn modelId="{3EE91B16-F7EB-455F-BB64-9C321374A8AE}" type="presParOf" srcId="{4521006E-245E-4F70-9AF8-161680FC7408}" destId="{4ADF3B97-FC22-45E9-901B-E51F975C777C}" srcOrd="1" destOrd="0" presId="urn:microsoft.com/office/officeart/2005/8/layout/hierarchy3"/>
    <dgm:cxn modelId="{0AB286D0-1653-497C-9DB2-EFE2326C4F97}" type="presParOf" srcId="{4ADF3B97-FC22-45E9-901B-E51F975C777C}" destId="{55A4E11C-96FA-469C-B6B2-28983B9486AC}" srcOrd="0" destOrd="0" presId="urn:microsoft.com/office/officeart/2005/8/layout/hierarchy3"/>
    <dgm:cxn modelId="{AC775A98-64CD-40E3-8B40-F4DBD4DBF615}" type="presParOf" srcId="{55A4E11C-96FA-469C-B6B2-28983B9486AC}" destId="{32938601-09E7-4B87-8D05-07078F7952B5}" srcOrd="0" destOrd="0" presId="urn:microsoft.com/office/officeart/2005/8/layout/hierarchy3"/>
    <dgm:cxn modelId="{23A75384-BA3F-4A18-8218-9EEA6D616A71}" type="presParOf" srcId="{55A4E11C-96FA-469C-B6B2-28983B9486AC}" destId="{F3F83CCE-EAFA-4C9E-A4AC-C04B5677C01E}" srcOrd="1" destOrd="0" presId="urn:microsoft.com/office/officeart/2005/8/layout/hierarchy3"/>
    <dgm:cxn modelId="{2F3943B3-A0E8-4678-AD68-D3CE84E571B4}" type="presParOf" srcId="{4ADF3B97-FC22-45E9-901B-E51F975C777C}" destId="{DCA2D6DC-4FC7-4D5C-AF52-7E8833DEC905}" srcOrd="1" destOrd="0" presId="urn:microsoft.com/office/officeart/2005/8/layout/hierarchy3"/>
    <dgm:cxn modelId="{BA53B25E-FB96-4EF4-A048-0B80EF05732D}" type="presParOf" srcId="{4521006E-245E-4F70-9AF8-161680FC7408}" destId="{60B6348F-17BF-4A1C-8DC7-5BF6895810D3}" srcOrd="2" destOrd="0" presId="urn:microsoft.com/office/officeart/2005/8/layout/hierarchy3"/>
    <dgm:cxn modelId="{7DFD275F-2BE0-4002-BDD0-0B9B0824BA80}" type="presParOf" srcId="{60B6348F-17BF-4A1C-8DC7-5BF6895810D3}" destId="{39CD2944-C1A1-4A81-B8AA-21F770CB369D}" srcOrd="0" destOrd="0" presId="urn:microsoft.com/office/officeart/2005/8/layout/hierarchy3"/>
    <dgm:cxn modelId="{06C51961-0EB4-499C-A37B-EFF6C0A10D99}" type="presParOf" srcId="{39CD2944-C1A1-4A81-B8AA-21F770CB369D}" destId="{C1A06D3D-FF93-47D8-AF5C-D6AEB47FAA6B}" srcOrd="0" destOrd="0" presId="urn:microsoft.com/office/officeart/2005/8/layout/hierarchy3"/>
    <dgm:cxn modelId="{22E127FF-E5A6-4747-8D81-66EA61385B72}" type="presParOf" srcId="{39CD2944-C1A1-4A81-B8AA-21F770CB369D}" destId="{EF75973C-CC66-4926-8A04-E76B8EC2D171}" srcOrd="1" destOrd="0" presId="urn:microsoft.com/office/officeart/2005/8/layout/hierarchy3"/>
    <dgm:cxn modelId="{3D318251-E91C-452C-97E8-312E2D0DE32E}" type="presParOf" srcId="{60B6348F-17BF-4A1C-8DC7-5BF6895810D3}" destId="{69BABD2B-FF5D-4D77-B754-1AA4EC55C6C7}" srcOrd="1" destOrd="0" presId="urn:microsoft.com/office/officeart/2005/8/layout/hierarchy3"/>
    <dgm:cxn modelId="{339966AE-2114-4CCE-BF32-8311E013D3DE}" type="presParOf" srcId="{4521006E-245E-4F70-9AF8-161680FC7408}" destId="{34C5FFE7-C6AB-4772-BD61-6B2CFBEEA429}" srcOrd="3" destOrd="0" presId="urn:microsoft.com/office/officeart/2005/8/layout/hierarchy3"/>
    <dgm:cxn modelId="{809A3D7A-742C-4C6F-B19C-CFC7544D494C}" type="presParOf" srcId="{34C5FFE7-C6AB-4772-BD61-6B2CFBEEA429}" destId="{782B1CDA-9633-4DC9-AA64-A2A60534C254}" srcOrd="0" destOrd="0" presId="urn:microsoft.com/office/officeart/2005/8/layout/hierarchy3"/>
    <dgm:cxn modelId="{F96E894D-9F47-4708-9B15-8B18D546EBAA}" type="presParOf" srcId="{782B1CDA-9633-4DC9-AA64-A2A60534C254}" destId="{5A1B032D-022A-4210-9D51-258BBD5189F8}" srcOrd="0" destOrd="0" presId="urn:microsoft.com/office/officeart/2005/8/layout/hierarchy3"/>
    <dgm:cxn modelId="{5D0CE76A-8282-40A5-94D9-57480A23A464}" type="presParOf" srcId="{782B1CDA-9633-4DC9-AA64-A2A60534C254}" destId="{A9ACE1EB-642B-4772-A546-4FD916875088}" srcOrd="1" destOrd="0" presId="urn:microsoft.com/office/officeart/2005/8/layout/hierarchy3"/>
    <dgm:cxn modelId="{0DD5E862-EC34-41E4-BD09-8D11CC4A5030}" type="presParOf" srcId="{34C5FFE7-C6AB-4772-BD61-6B2CFBEEA429}" destId="{418D32F4-BC87-4622-8C1B-5318D68D3622}" srcOrd="1" destOrd="0" presId="urn:microsoft.com/office/officeart/2005/8/layout/hierarchy3"/>
    <dgm:cxn modelId="{488065B0-93A4-4940-B002-C723A0123243}" type="presParOf" srcId="{418D32F4-BC87-4622-8C1B-5318D68D3622}" destId="{DBC1E909-72DE-4E79-B4A0-455DBF52261B}" srcOrd="0" destOrd="0" presId="urn:microsoft.com/office/officeart/2005/8/layout/hierarchy3"/>
    <dgm:cxn modelId="{26D274E0-4E58-4153-A38E-6D597A3DE0F3}" type="presParOf" srcId="{418D32F4-BC87-4622-8C1B-5318D68D3622}" destId="{A3EF9391-E8C0-4556-91F5-A8715112B4FB}" srcOrd="1" destOrd="0" presId="urn:microsoft.com/office/officeart/2005/8/layout/hierarchy3"/>
    <dgm:cxn modelId="{096DF513-3F9B-48FB-B13D-48481A93B2EE}" type="presParOf" srcId="{418D32F4-BC87-4622-8C1B-5318D68D3622}" destId="{B0A4198B-D118-4FFF-9181-890126E3E2CD}" srcOrd="2" destOrd="0" presId="urn:microsoft.com/office/officeart/2005/8/layout/hierarchy3"/>
    <dgm:cxn modelId="{0A552BAA-A566-42A7-8926-AA2BAD36D290}" type="presParOf" srcId="{418D32F4-BC87-4622-8C1B-5318D68D3622}" destId="{DF5194EA-E661-49D9-A02D-7FCBEDB5B850}" srcOrd="3" destOrd="0" presId="urn:microsoft.com/office/officeart/2005/8/layout/hierarchy3"/>
    <dgm:cxn modelId="{56F3D413-FDD3-4934-8745-7ADAFE93A8CE}" type="presParOf" srcId="{418D32F4-BC87-4622-8C1B-5318D68D3622}" destId="{6FC71CE3-CD74-4585-8479-B7AB61BE3851}" srcOrd="4" destOrd="0" presId="urn:microsoft.com/office/officeart/2005/8/layout/hierarchy3"/>
    <dgm:cxn modelId="{B0CEC314-071F-47D4-8761-ADE506C2CB4E}" type="presParOf" srcId="{418D32F4-BC87-4622-8C1B-5318D68D3622}" destId="{B1660F29-0A39-44BE-A149-49A5E27C74B7}" srcOrd="5" destOrd="0" presId="urn:microsoft.com/office/officeart/2005/8/layout/hierarchy3"/>
    <dgm:cxn modelId="{0246BCD9-DEF8-4660-9BAE-1545EB8CBEB4}" type="presParOf" srcId="{418D32F4-BC87-4622-8C1B-5318D68D3622}" destId="{F8E26DE5-3B89-4E77-ADB7-7F22F6393FE0}" srcOrd="6" destOrd="0" presId="urn:microsoft.com/office/officeart/2005/8/layout/hierarchy3"/>
    <dgm:cxn modelId="{008A23CF-25AA-44BA-84DB-ABDC401DBBB1}" type="presParOf" srcId="{418D32F4-BC87-4622-8C1B-5318D68D3622}" destId="{918AA751-7E96-468D-8B94-A1E7E9307D4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199E70-9521-4E5E-B6CD-BCC9739C8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3BF454-7187-419D-8274-E58506311D19}">
      <dgm:prSet custT="1"/>
      <dgm:spPr/>
      <dgm:t>
        <a:bodyPr/>
        <a:lstStyle/>
        <a:p>
          <a:r>
            <a:rPr lang="pt-BR" sz="4000" dirty="0"/>
            <a:t>Compreender o presente: âncora no passado</a:t>
          </a:r>
        </a:p>
      </dgm:t>
    </dgm:pt>
    <dgm:pt modelId="{CC20A9DD-0E1E-450D-95CB-4EA2769DB775}" type="parTrans" cxnId="{C6FE0028-CE8D-4FCC-BAD7-25F4DD2DECD4}">
      <dgm:prSet/>
      <dgm:spPr/>
      <dgm:t>
        <a:bodyPr/>
        <a:lstStyle/>
        <a:p>
          <a:endParaRPr lang="pt-BR"/>
        </a:p>
      </dgm:t>
    </dgm:pt>
    <dgm:pt modelId="{78DF069D-747F-43F0-870E-9E5D5DC874CF}" type="sibTrans" cxnId="{C6FE0028-CE8D-4FCC-BAD7-25F4DD2DECD4}">
      <dgm:prSet/>
      <dgm:spPr/>
      <dgm:t>
        <a:bodyPr/>
        <a:lstStyle/>
        <a:p>
          <a:endParaRPr lang="pt-BR"/>
        </a:p>
      </dgm:t>
    </dgm:pt>
    <dgm:pt modelId="{BF247D91-6812-4220-8BFD-9F338BE1CA9C}">
      <dgm:prSet custT="1"/>
      <dgm:spPr/>
      <dgm:t>
        <a:bodyPr/>
        <a:lstStyle/>
        <a:p>
          <a:r>
            <a:rPr lang="pt-BR" sz="4000" b="1" dirty="0"/>
            <a:t>Pós-Primeira Guerra Mundial</a:t>
          </a:r>
          <a:endParaRPr lang="pt-BR" sz="4000" dirty="0"/>
        </a:p>
      </dgm:t>
    </dgm:pt>
    <dgm:pt modelId="{28A4768D-EF05-4E5F-AAE1-3F68E814CB37}" type="parTrans" cxnId="{3391025D-384C-48A4-AE7D-3EC0F74D5989}">
      <dgm:prSet/>
      <dgm:spPr/>
      <dgm:t>
        <a:bodyPr/>
        <a:lstStyle/>
        <a:p>
          <a:endParaRPr lang="pt-BR"/>
        </a:p>
      </dgm:t>
    </dgm:pt>
    <dgm:pt modelId="{2627B0C8-A2E6-4B70-9E6E-BD025EDED705}" type="sibTrans" cxnId="{3391025D-384C-48A4-AE7D-3EC0F74D5989}">
      <dgm:prSet/>
      <dgm:spPr/>
      <dgm:t>
        <a:bodyPr/>
        <a:lstStyle/>
        <a:p>
          <a:endParaRPr lang="pt-BR"/>
        </a:p>
      </dgm:t>
    </dgm:pt>
    <dgm:pt modelId="{A505C80B-7BB5-432C-8AC1-53426DFA35E8}">
      <dgm:prSet custT="1"/>
      <dgm:spPr/>
      <dgm:t>
        <a:bodyPr/>
        <a:lstStyle/>
        <a:p>
          <a:r>
            <a:rPr lang="pt-BR" sz="4000" dirty="0"/>
            <a:t>Tratado de </a:t>
          </a:r>
          <a:r>
            <a:rPr lang="pt-BR" sz="4000" dirty="0" err="1"/>
            <a:t>Sévres</a:t>
          </a:r>
          <a:r>
            <a:rPr lang="pt-BR" sz="4000" dirty="0"/>
            <a:t> (1920)</a:t>
          </a:r>
        </a:p>
      </dgm:t>
    </dgm:pt>
    <dgm:pt modelId="{54308C2F-F98C-4996-90E2-2FECA1145CF5}" type="parTrans" cxnId="{873D97CE-E806-4B9F-97DD-85BC2E92CF2A}">
      <dgm:prSet/>
      <dgm:spPr/>
      <dgm:t>
        <a:bodyPr/>
        <a:lstStyle/>
        <a:p>
          <a:endParaRPr lang="pt-BR"/>
        </a:p>
      </dgm:t>
    </dgm:pt>
    <dgm:pt modelId="{D9C56B00-94CC-4E8F-BF81-822A0750473C}" type="sibTrans" cxnId="{873D97CE-E806-4B9F-97DD-85BC2E92CF2A}">
      <dgm:prSet/>
      <dgm:spPr/>
      <dgm:t>
        <a:bodyPr/>
        <a:lstStyle/>
        <a:p>
          <a:endParaRPr lang="pt-BR"/>
        </a:p>
      </dgm:t>
    </dgm:pt>
    <dgm:pt modelId="{91F2A2EB-94E2-45E6-96E0-9C125FE64ACC}">
      <dgm:prSet custT="1"/>
      <dgm:spPr/>
      <dgm:t>
        <a:bodyPr/>
        <a:lstStyle/>
        <a:p>
          <a:r>
            <a:rPr lang="pt-BR" sz="4000" dirty="0"/>
            <a:t>Tratado de Lausanne (1923)</a:t>
          </a:r>
        </a:p>
      </dgm:t>
    </dgm:pt>
    <dgm:pt modelId="{883978F1-AC16-4144-9D32-F1A0B42C46D1}" type="parTrans" cxnId="{F3E4CA3F-54B0-4D29-BF01-E908D56DC995}">
      <dgm:prSet/>
      <dgm:spPr/>
      <dgm:t>
        <a:bodyPr/>
        <a:lstStyle/>
        <a:p>
          <a:endParaRPr lang="pt-BR"/>
        </a:p>
      </dgm:t>
    </dgm:pt>
    <dgm:pt modelId="{2A243E95-4BBF-4442-84B4-64E28B084309}" type="sibTrans" cxnId="{F3E4CA3F-54B0-4D29-BF01-E908D56DC995}">
      <dgm:prSet/>
      <dgm:spPr/>
      <dgm:t>
        <a:bodyPr/>
        <a:lstStyle/>
        <a:p>
          <a:endParaRPr lang="pt-BR"/>
        </a:p>
      </dgm:t>
    </dgm:pt>
    <dgm:pt modelId="{B9006960-9442-4E17-9C4D-5CD6D61B5FDF}">
      <dgm:prSet custT="1"/>
      <dgm:spPr/>
      <dgm:t>
        <a:bodyPr/>
        <a:lstStyle/>
        <a:p>
          <a:r>
            <a:rPr lang="pt-BR" sz="4000" dirty="0"/>
            <a:t>Tratado de San Remo (1920)</a:t>
          </a:r>
        </a:p>
      </dgm:t>
    </dgm:pt>
    <dgm:pt modelId="{91CFB37C-7526-4CFC-84BD-039ABDB67E48}" type="parTrans" cxnId="{E527189D-F572-46AC-9A8C-6A01CF24961D}">
      <dgm:prSet/>
      <dgm:spPr/>
      <dgm:t>
        <a:bodyPr/>
        <a:lstStyle/>
        <a:p>
          <a:endParaRPr lang="pt-BR"/>
        </a:p>
      </dgm:t>
    </dgm:pt>
    <dgm:pt modelId="{84EA4461-CEA3-4D3B-9D83-22A51531632A}" type="sibTrans" cxnId="{E527189D-F572-46AC-9A8C-6A01CF24961D}">
      <dgm:prSet/>
      <dgm:spPr/>
      <dgm:t>
        <a:bodyPr/>
        <a:lstStyle/>
        <a:p>
          <a:endParaRPr lang="pt-BR"/>
        </a:p>
      </dgm:t>
    </dgm:pt>
    <dgm:pt modelId="{6C59A0D3-7914-4926-98AD-CFF74E17986C}">
      <dgm:prSet custT="1"/>
      <dgm:spPr/>
      <dgm:t>
        <a:bodyPr/>
        <a:lstStyle/>
        <a:p>
          <a:r>
            <a:rPr lang="pt-BR" sz="4000" dirty="0"/>
            <a:t>Armistício de </a:t>
          </a:r>
          <a:r>
            <a:rPr lang="pt-BR" sz="4000" dirty="0" err="1"/>
            <a:t>Mudros</a:t>
          </a:r>
          <a:r>
            <a:rPr lang="pt-BR" sz="4000" dirty="0"/>
            <a:t> (1918)</a:t>
          </a:r>
        </a:p>
      </dgm:t>
    </dgm:pt>
    <dgm:pt modelId="{4A4023DA-3C70-49F6-BB94-B7FB3754406A}" type="parTrans" cxnId="{247831B0-6792-4E01-A573-AF7B35D1F721}">
      <dgm:prSet/>
      <dgm:spPr/>
      <dgm:t>
        <a:bodyPr/>
        <a:lstStyle/>
        <a:p>
          <a:endParaRPr lang="pt-BR"/>
        </a:p>
      </dgm:t>
    </dgm:pt>
    <dgm:pt modelId="{3EA03569-8D9C-4A93-B6D8-1B59B3DA99E2}" type="sibTrans" cxnId="{247831B0-6792-4E01-A573-AF7B35D1F721}">
      <dgm:prSet/>
      <dgm:spPr/>
      <dgm:t>
        <a:bodyPr/>
        <a:lstStyle/>
        <a:p>
          <a:endParaRPr lang="pt-BR"/>
        </a:p>
      </dgm:t>
    </dgm:pt>
    <dgm:pt modelId="{C8022882-8E5D-44D7-8B5D-9F7E0158B5B5}" type="pres">
      <dgm:prSet presAssocID="{08199E70-9521-4E5E-B6CD-BCC9739C8CF5}" presName="linear" presStyleCnt="0">
        <dgm:presLayoutVars>
          <dgm:animLvl val="lvl"/>
          <dgm:resizeHandles val="exact"/>
        </dgm:presLayoutVars>
      </dgm:prSet>
      <dgm:spPr/>
    </dgm:pt>
    <dgm:pt modelId="{ECEF7AB5-7220-4C97-9185-35DC514297ED}" type="pres">
      <dgm:prSet presAssocID="{FA3BF454-7187-419D-8274-E58506311D1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30572D-D0B6-4DEE-B55C-3833674015BF}" type="pres">
      <dgm:prSet presAssocID="{FA3BF454-7187-419D-8274-E58506311D1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B128008-702C-4BAB-9A42-645C9247A7FF}" type="presOf" srcId="{91F2A2EB-94E2-45E6-96E0-9C125FE64ACC}" destId="{4530572D-D0B6-4DEE-B55C-3833674015BF}" srcOrd="0" destOrd="3" presId="urn:microsoft.com/office/officeart/2005/8/layout/vList2"/>
    <dgm:cxn modelId="{C6FE0028-CE8D-4FCC-BAD7-25F4DD2DECD4}" srcId="{08199E70-9521-4E5E-B6CD-BCC9739C8CF5}" destId="{FA3BF454-7187-419D-8274-E58506311D19}" srcOrd="0" destOrd="0" parTransId="{CC20A9DD-0E1E-450D-95CB-4EA2769DB775}" sibTransId="{78DF069D-747F-43F0-870E-9E5D5DC874CF}"/>
    <dgm:cxn modelId="{30611D29-E811-42D9-9CB7-D25658FD3F6A}" type="presOf" srcId="{BF247D91-6812-4220-8BFD-9F338BE1CA9C}" destId="{4530572D-D0B6-4DEE-B55C-3833674015BF}" srcOrd="0" destOrd="0" presId="urn:microsoft.com/office/officeart/2005/8/layout/vList2"/>
    <dgm:cxn modelId="{3D63243C-81FC-4285-BE9F-B4818FE49F0E}" type="presOf" srcId="{08199E70-9521-4E5E-B6CD-BCC9739C8CF5}" destId="{C8022882-8E5D-44D7-8B5D-9F7E0158B5B5}" srcOrd="0" destOrd="0" presId="urn:microsoft.com/office/officeart/2005/8/layout/vList2"/>
    <dgm:cxn modelId="{F3E4CA3F-54B0-4D29-BF01-E908D56DC995}" srcId="{BF247D91-6812-4220-8BFD-9F338BE1CA9C}" destId="{91F2A2EB-94E2-45E6-96E0-9C125FE64ACC}" srcOrd="2" destOrd="0" parTransId="{883978F1-AC16-4144-9D32-F1A0B42C46D1}" sibTransId="{2A243E95-4BBF-4442-84B4-64E28B084309}"/>
    <dgm:cxn modelId="{3391025D-384C-48A4-AE7D-3EC0F74D5989}" srcId="{FA3BF454-7187-419D-8274-E58506311D19}" destId="{BF247D91-6812-4220-8BFD-9F338BE1CA9C}" srcOrd="0" destOrd="0" parTransId="{28A4768D-EF05-4E5F-AAE1-3F68E814CB37}" sibTransId="{2627B0C8-A2E6-4B70-9E6E-BD025EDED705}"/>
    <dgm:cxn modelId="{4ADDF78B-8903-40EA-90D4-A7C06FE2B2F0}" type="presOf" srcId="{A505C80B-7BB5-432C-8AC1-53426DFA35E8}" destId="{4530572D-D0B6-4DEE-B55C-3833674015BF}" srcOrd="0" destOrd="2" presId="urn:microsoft.com/office/officeart/2005/8/layout/vList2"/>
    <dgm:cxn modelId="{97E6C591-B26D-456E-8760-6125DC4CA0AD}" type="presOf" srcId="{B9006960-9442-4E17-9C4D-5CD6D61B5FDF}" destId="{4530572D-D0B6-4DEE-B55C-3833674015BF}" srcOrd="0" destOrd="4" presId="urn:microsoft.com/office/officeart/2005/8/layout/vList2"/>
    <dgm:cxn modelId="{E527189D-F572-46AC-9A8C-6A01CF24961D}" srcId="{BF247D91-6812-4220-8BFD-9F338BE1CA9C}" destId="{B9006960-9442-4E17-9C4D-5CD6D61B5FDF}" srcOrd="3" destOrd="0" parTransId="{91CFB37C-7526-4CFC-84BD-039ABDB67E48}" sibTransId="{84EA4461-CEA3-4D3B-9D83-22A51531632A}"/>
    <dgm:cxn modelId="{5E7A88A1-661E-4D67-A686-119AE7408E22}" type="presOf" srcId="{FA3BF454-7187-419D-8274-E58506311D19}" destId="{ECEF7AB5-7220-4C97-9185-35DC514297ED}" srcOrd="0" destOrd="0" presId="urn:microsoft.com/office/officeart/2005/8/layout/vList2"/>
    <dgm:cxn modelId="{247831B0-6792-4E01-A573-AF7B35D1F721}" srcId="{BF247D91-6812-4220-8BFD-9F338BE1CA9C}" destId="{6C59A0D3-7914-4926-98AD-CFF74E17986C}" srcOrd="0" destOrd="0" parTransId="{4A4023DA-3C70-49F6-BB94-B7FB3754406A}" sibTransId="{3EA03569-8D9C-4A93-B6D8-1B59B3DA99E2}"/>
    <dgm:cxn modelId="{F567C3B6-E29E-4633-981F-472F701ECDE4}" type="presOf" srcId="{6C59A0D3-7914-4926-98AD-CFF74E17986C}" destId="{4530572D-D0B6-4DEE-B55C-3833674015BF}" srcOrd="0" destOrd="1" presId="urn:microsoft.com/office/officeart/2005/8/layout/vList2"/>
    <dgm:cxn modelId="{873D97CE-E806-4B9F-97DD-85BC2E92CF2A}" srcId="{BF247D91-6812-4220-8BFD-9F338BE1CA9C}" destId="{A505C80B-7BB5-432C-8AC1-53426DFA35E8}" srcOrd="1" destOrd="0" parTransId="{54308C2F-F98C-4996-90E2-2FECA1145CF5}" sibTransId="{D9C56B00-94CC-4E8F-BF81-822A0750473C}"/>
    <dgm:cxn modelId="{995EFE31-2C41-4F7B-B68B-51D7037B61A5}" type="presParOf" srcId="{C8022882-8E5D-44D7-8B5D-9F7E0158B5B5}" destId="{ECEF7AB5-7220-4C97-9185-35DC514297ED}" srcOrd="0" destOrd="0" presId="urn:microsoft.com/office/officeart/2005/8/layout/vList2"/>
    <dgm:cxn modelId="{8F1E24B7-A2A0-403B-845D-68F88310A24D}" type="presParOf" srcId="{C8022882-8E5D-44D7-8B5D-9F7E0158B5B5}" destId="{4530572D-D0B6-4DEE-B55C-3833674015B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476685-9CBE-4E4D-9D78-649811F76B84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pt-BR"/>
        </a:p>
      </dgm:t>
    </dgm:pt>
    <dgm:pt modelId="{2947BF35-3D37-45FD-AB37-BF346DBBFA21}">
      <dgm:prSet/>
      <dgm:spPr/>
      <dgm:t>
        <a:bodyPr/>
        <a:lstStyle/>
        <a:p>
          <a:r>
            <a:rPr lang="pt-BR"/>
            <a:t>Península Arábica: conflito de duas dinastias.</a:t>
          </a:r>
        </a:p>
      </dgm:t>
    </dgm:pt>
    <dgm:pt modelId="{D67090EE-4133-4455-8C8F-CA8D4D44D45C}" type="parTrans" cxnId="{E9DE85EC-91C9-4B73-AEE6-1795AAC8267A}">
      <dgm:prSet/>
      <dgm:spPr/>
      <dgm:t>
        <a:bodyPr/>
        <a:lstStyle/>
        <a:p>
          <a:endParaRPr lang="pt-BR"/>
        </a:p>
      </dgm:t>
    </dgm:pt>
    <dgm:pt modelId="{F5F466AB-B59D-48CB-A926-165F3C38889B}" type="sibTrans" cxnId="{E9DE85EC-91C9-4B73-AEE6-1795AAC8267A}">
      <dgm:prSet/>
      <dgm:spPr/>
      <dgm:t>
        <a:bodyPr/>
        <a:lstStyle/>
        <a:p>
          <a:endParaRPr lang="pt-BR"/>
        </a:p>
      </dgm:t>
    </dgm:pt>
    <dgm:pt modelId="{F27EF6DD-5732-40A2-98CD-6354C5FF3409}">
      <dgm:prSet/>
      <dgm:spPr/>
      <dgm:t>
        <a:bodyPr/>
        <a:lstStyle/>
        <a:p>
          <a:r>
            <a:rPr lang="pt-BR"/>
            <a:t>Hashemita x Saudita</a:t>
          </a:r>
        </a:p>
      </dgm:t>
    </dgm:pt>
    <dgm:pt modelId="{BCC16524-17EB-4F9E-8D92-AEA5026C4648}" type="parTrans" cxnId="{2D3CB3E6-17E8-4297-9473-D638E7868D64}">
      <dgm:prSet/>
      <dgm:spPr/>
      <dgm:t>
        <a:bodyPr/>
        <a:lstStyle/>
        <a:p>
          <a:endParaRPr lang="pt-BR"/>
        </a:p>
      </dgm:t>
    </dgm:pt>
    <dgm:pt modelId="{A85F4443-FCAC-4D08-8F23-31F062AF86CA}" type="sibTrans" cxnId="{2D3CB3E6-17E8-4297-9473-D638E7868D64}">
      <dgm:prSet/>
      <dgm:spPr/>
      <dgm:t>
        <a:bodyPr/>
        <a:lstStyle/>
        <a:p>
          <a:endParaRPr lang="pt-BR"/>
        </a:p>
      </dgm:t>
    </dgm:pt>
    <dgm:pt modelId="{9132976C-6574-415E-ADC5-4B26FF5BD1B8}" type="pres">
      <dgm:prSet presAssocID="{67476685-9CBE-4E4D-9D78-649811F76B84}" presName="linear" presStyleCnt="0">
        <dgm:presLayoutVars>
          <dgm:animLvl val="lvl"/>
          <dgm:resizeHandles val="exact"/>
        </dgm:presLayoutVars>
      </dgm:prSet>
      <dgm:spPr/>
    </dgm:pt>
    <dgm:pt modelId="{193A0EC7-FCA4-4F6D-9BF3-EF787EB20681}" type="pres">
      <dgm:prSet presAssocID="{2947BF35-3D37-45FD-AB37-BF346DBBFA2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3608F62-9896-4E96-A8CF-34D2F60702A2}" type="pres">
      <dgm:prSet presAssocID="{2947BF35-3D37-45FD-AB37-BF346DBBFA2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7690462-44B3-4177-90BA-9EA9AD318938}" type="presOf" srcId="{F27EF6DD-5732-40A2-98CD-6354C5FF3409}" destId="{33608F62-9896-4E96-A8CF-34D2F60702A2}" srcOrd="0" destOrd="0" presId="urn:microsoft.com/office/officeart/2005/8/layout/vList2"/>
    <dgm:cxn modelId="{7D118C87-C2D3-494F-8B8B-C611F82BE3AD}" type="presOf" srcId="{67476685-9CBE-4E4D-9D78-649811F76B84}" destId="{9132976C-6574-415E-ADC5-4B26FF5BD1B8}" srcOrd="0" destOrd="0" presId="urn:microsoft.com/office/officeart/2005/8/layout/vList2"/>
    <dgm:cxn modelId="{2D3CB3E6-17E8-4297-9473-D638E7868D64}" srcId="{2947BF35-3D37-45FD-AB37-BF346DBBFA21}" destId="{F27EF6DD-5732-40A2-98CD-6354C5FF3409}" srcOrd="0" destOrd="0" parTransId="{BCC16524-17EB-4F9E-8D92-AEA5026C4648}" sibTransId="{A85F4443-FCAC-4D08-8F23-31F062AF86CA}"/>
    <dgm:cxn modelId="{E9DE85EC-91C9-4B73-AEE6-1795AAC8267A}" srcId="{67476685-9CBE-4E4D-9D78-649811F76B84}" destId="{2947BF35-3D37-45FD-AB37-BF346DBBFA21}" srcOrd="0" destOrd="0" parTransId="{D67090EE-4133-4455-8C8F-CA8D4D44D45C}" sibTransId="{F5F466AB-B59D-48CB-A926-165F3C38889B}"/>
    <dgm:cxn modelId="{43E3A5EF-BB4F-4C75-AC77-521F9C63E2A8}" type="presOf" srcId="{2947BF35-3D37-45FD-AB37-BF346DBBFA21}" destId="{193A0EC7-FCA4-4F6D-9BF3-EF787EB20681}" srcOrd="0" destOrd="0" presId="urn:microsoft.com/office/officeart/2005/8/layout/vList2"/>
    <dgm:cxn modelId="{150D5172-71B1-48E5-A757-8F220BA7A47D}" type="presParOf" srcId="{9132976C-6574-415E-ADC5-4B26FF5BD1B8}" destId="{193A0EC7-FCA4-4F6D-9BF3-EF787EB20681}" srcOrd="0" destOrd="0" presId="urn:microsoft.com/office/officeart/2005/8/layout/vList2"/>
    <dgm:cxn modelId="{908FA27B-2C13-4329-85D5-9B0B4C99F0E1}" type="presParOf" srcId="{9132976C-6574-415E-ADC5-4B26FF5BD1B8}" destId="{33608F62-9896-4E96-A8CF-34D2F60702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A50ED9-D5B4-4A9F-A6D0-88BF955C80BB}" type="doc">
      <dgm:prSet loTypeId="urn:microsoft.com/office/officeart/2005/8/layout/hierarchy3" loCatId="hierarchy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6977E41B-704E-458F-B531-1C8FC08BC18B}">
      <dgm:prSet/>
      <dgm:spPr/>
      <dgm:t>
        <a:bodyPr/>
        <a:lstStyle/>
        <a:p>
          <a:r>
            <a:rPr lang="pt-BR"/>
            <a:t>Hedjaz</a:t>
          </a:r>
        </a:p>
      </dgm:t>
    </dgm:pt>
    <dgm:pt modelId="{75F4B8FF-266A-4076-AEC7-3AC7038C6405}" type="parTrans" cxnId="{1CAFFAB5-1F55-4018-9570-48A629D5751F}">
      <dgm:prSet/>
      <dgm:spPr/>
      <dgm:t>
        <a:bodyPr/>
        <a:lstStyle/>
        <a:p>
          <a:endParaRPr lang="pt-BR"/>
        </a:p>
      </dgm:t>
    </dgm:pt>
    <dgm:pt modelId="{C34DF7BD-4C3E-462F-B901-7EFE581B32C6}" type="sibTrans" cxnId="{1CAFFAB5-1F55-4018-9570-48A629D5751F}">
      <dgm:prSet/>
      <dgm:spPr/>
      <dgm:t>
        <a:bodyPr/>
        <a:lstStyle/>
        <a:p>
          <a:endParaRPr lang="pt-BR"/>
        </a:p>
      </dgm:t>
    </dgm:pt>
    <dgm:pt modelId="{8E01F7DF-246A-4D09-8CA5-86FD7B13C065}">
      <dgm:prSet/>
      <dgm:spPr/>
      <dgm:t>
        <a:bodyPr/>
        <a:lstStyle/>
        <a:p>
          <a:r>
            <a:rPr lang="pt-BR"/>
            <a:t>Clã Hashemita</a:t>
          </a:r>
        </a:p>
      </dgm:t>
    </dgm:pt>
    <dgm:pt modelId="{33206B39-2E0D-4EA8-8432-39A5EC3AA026}" type="parTrans" cxnId="{82096F07-1A1E-4C64-8F11-C3917763F0FD}">
      <dgm:prSet/>
      <dgm:spPr/>
      <dgm:t>
        <a:bodyPr/>
        <a:lstStyle/>
        <a:p>
          <a:endParaRPr lang="pt-BR"/>
        </a:p>
      </dgm:t>
    </dgm:pt>
    <dgm:pt modelId="{27CB6B63-CF3A-4400-915E-9CFD4C5ECF3D}" type="sibTrans" cxnId="{82096F07-1A1E-4C64-8F11-C3917763F0FD}">
      <dgm:prSet/>
      <dgm:spPr/>
      <dgm:t>
        <a:bodyPr/>
        <a:lstStyle/>
        <a:p>
          <a:endParaRPr lang="pt-BR"/>
        </a:p>
      </dgm:t>
    </dgm:pt>
    <dgm:pt modelId="{EC3E91C9-8B6D-4F9E-85D8-972F11C01AF3}">
      <dgm:prSet/>
      <dgm:spPr/>
      <dgm:t>
        <a:bodyPr/>
        <a:lstStyle/>
        <a:p>
          <a:r>
            <a:rPr lang="pt-BR"/>
            <a:t>Nejed</a:t>
          </a:r>
        </a:p>
      </dgm:t>
    </dgm:pt>
    <dgm:pt modelId="{8D0E7E3A-8FB9-483A-A009-6F9322072A5A}" type="parTrans" cxnId="{C7C50066-0100-46D9-BBA4-64159C29826C}">
      <dgm:prSet/>
      <dgm:spPr/>
      <dgm:t>
        <a:bodyPr/>
        <a:lstStyle/>
        <a:p>
          <a:endParaRPr lang="pt-BR"/>
        </a:p>
      </dgm:t>
    </dgm:pt>
    <dgm:pt modelId="{9245340E-4125-4957-A82F-9E27F210E5FF}" type="sibTrans" cxnId="{C7C50066-0100-46D9-BBA4-64159C29826C}">
      <dgm:prSet/>
      <dgm:spPr/>
      <dgm:t>
        <a:bodyPr/>
        <a:lstStyle/>
        <a:p>
          <a:endParaRPr lang="pt-BR"/>
        </a:p>
      </dgm:t>
    </dgm:pt>
    <dgm:pt modelId="{1F58A19E-460A-4C1A-AE88-629F5F169A05}">
      <dgm:prSet/>
      <dgm:spPr/>
      <dgm:t>
        <a:bodyPr/>
        <a:lstStyle/>
        <a:p>
          <a:r>
            <a:rPr lang="pt-BR"/>
            <a:t>Clã Saudita</a:t>
          </a:r>
        </a:p>
      </dgm:t>
    </dgm:pt>
    <dgm:pt modelId="{20F76925-828D-44DA-9D40-6DB1D05261B7}" type="parTrans" cxnId="{0E7910AE-24C6-4E4D-9531-90F5EB5E2BFF}">
      <dgm:prSet/>
      <dgm:spPr/>
      <dgm:t>
        <a:bodyPr/>
        <a:lstStyle/>
        <a:p>
          <a:endParaRPr lang="pt-BR"/>
        </a:p>
      </dgm:t>
    </dgm:pt>
    <dgm:pt modelId="{7E79A3B1-E28B-471C-8AE2-3F9715A57522}" type="sibTrans" cxnId="{0E7910AE-24C6-4E4D-9531-90F5EB5E2BFF}">
      <dgm:prSet/>
      <dgm:spPr/>
      <dgm:t>
        <a:bodyPr/>
        <a:lstStyle/>
        <a:p>
          <a:endParaRPr lang="pt-BR"/>
        </a:p>
      </dgm:t>
    </dgm:pt>
    <dgm:pt modelId="{127259C2-3C62-4907-AC43-10C5C8210033}" type="pres">
      <dgm:prSet presAssocID="{B1A50ED9-D5B4-4A9F-A6D0-88BF955C80B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06E130-C657-43E8-BC52-ED6585032581}" type="pres">
      <dgm:prSet presAssocID="{6977E41B-704E-458F-B531-1C8FC08BC18B}" presName="root" presStyleCnt="0"/>
      <dgm:spPr/>
    </dgm:pt>
    <dgm:pt modelId="{5865FF22-196E-4240-A69C-ED4AA8F946F2}" type="pres">
      <dgm:prSet presAssocID="{6977E41B-704E-458F-B531-1C8FC08BC18B}" presName="rootComposite" presStyleCnt="0"/>
      <dgm:spPr/>
    </dgm:pt>
    <dgm:pt modelId="{37DF931B-3397-44E0-99CB-02177AF5F25E}" type="pres">
      <dgm:prSet presAssocID="{6977E41B-704E-458F-B531-1C8FC08BC18B}" presName="rootText" presStyleLbl="node1" presStyleIdx="0" presStyleCnt="2"/>
      <dgm:spPr/>
    </dgm:pt>
    <dgm:pt modelId="{749CA9C7-1F80-4431-AFD6-98ECCA1E0E60}" type="pres">
      <dgm:prSet presAssocID="{6977E41B-704E-458F-B531-1C8FC08BC18B}" presName="rootConnector" presStyleLbl="node1" presStyleIdx="0" presStyleCnt="2"/>
      <dgm:spPr/>
    </dgm:pt>
    <dgm:pt modelId="{835AA511-F850-47F4-8047-235066683C36}" type="pres">
      <dgm:prSet presAssocID="{6977E41B-704E-458F-B531-1C8FC08BC18B}" presName="childShape" presStyleCnt="0"/>
      <dgm:spPr/>
    </dgm:pt>
    <dgm:pt modelId="{E0E56EB3-4ADF-401B-8CC5-F8C0DAEAF2F0}" type="pres">
      <dgm:prSet presAssocID="{33206B39-2E0D-4EA8-8432-39A5EC3AA026}" presName="Name13" presStyleLbl="parChTrans1D2" presStyleIdx="0" presStyleCnt="2"/>
      <dgm:spPr/>
    </dgm:pt>
    <dgm:pt modelId="{52D413DC-3C31-4334-AB5E-38E2FF7C3531}" type="pres">
      <dgm:prSet presAssocID="{8E01F7DF-246A-4D09-8CA5-86FD7B13C065}" presName="childText" presStyleLbl="bgAcc1" presStyleIdx="0" presStyleCnt="2">
        <dgm:presLayoutVars>
          <dgm:bulletEnabled val="1"/>
        </dgm:presLayoutVars>
      </dgm:prSet>
      <dgm:spPr/>
    </dgm:pt>
    <dgm:pt modelId="{58B3D986-BBBD-4BBA-AACD-99F1F9FBF1ED}" type="pres">
      <dgm:prSet presAssocID="{EC3E91C9-8B6D-4F9E-85D8-972F11C01AF3}" presName="root" presStyleCnt="0"/>
      <dgm:spPr/>
    </dgm:pt>
    <dgm:pt modelId="{D2DAAB1D-9FB6-44FF-B752-6C80B0637A84}" type="pres">
      <dgm:prSet presAssocID="{EC3E91C9-8B6D-4F9E-85D8-972F11C01AF3}" presName="rootComposite" presStyleCnt="0"/>
      <dgm:spPr/>
    </dgm:pt>
    <dgm:pt modelId="{8FD9106E-8DA1-48A6-9143-9BFBFCCB869F}" type="pres">
      <dgm:prSet presAssocID="{EC3E91C9-8B6D-4F9E-85D8-972F11C01AF3}" presName="rootText" presStyleLbl="node1" presStyleIdx="1" presStyleCnt="2"/>
      <dgm:spPr/>
    </dgm:pt>
    <dgm:pt modelId="{68E97FDD-097E-4AAE-B431-41A61C397BB1}" type="pres">
      <dgm:prSet presAssocID="{EC3E91C9-8B6D-4F9E-85D8-972F11C01AF3}" presName="rootConnector" presStyleLbl="node1" presStyleIdx="1" presStyleCnt="2"/>
      <dgm:spPr/>
    </dgm:pt>
    <dgm:pt modelId="{9E7DB233-6FFF-46CF-891D-BA5F824C7F15}" type="pres">
      <dgm:prSet presAssocID="{EC3E91C9-8B6D-4F9E-85D8-972F11C01AF3}" presName="childShape" presStyleCnt="0"/>
      <dgm:spPr/>
    </dgm:pt>
    <dgm:pt modelId="{AD62DFA5-82A1-4CE6-A302-78AA49DDF0C2}" type="pres">
      <dgm:prSet presAssocID="{20F76925-828D-44DA-9D40-6DB1D05261B7}" presName="Name13" presStyleLbl="parChTrans1D2" presStyleIdx="1" presStyleCnt="2"/>
      <dgm:spPr/>
    </dgm:pt>
    <dgm:pt modelId="{FAF9278F-DB05-44D6-9A5A-CE51D2B46A7F}" type="pres">
      <dgm:prSet presAssocID="{1F58A19E-460A-4C1A-AE88-629F5F169A05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82096F07-1A1E-4C64-8F11-C3917763F0FD}" srcId="{6977E41B-704E-458F-B531-1C8FC08BC18B}" destId="{8E01F7DF-246A-4D09-8CA5-86FD7B13C065}" srcOrd="0" destOrd="0" parTransId="{33206B39-2E0D-4EA8-8432-39A5EC3AA026}" sibTransId="{27CB6B63-CF3A-4400-915E-9CFD4C5ECF3D}"/>
    <dgm:cxn modelId="{1A031A3A-2211-497F-80D4-AB7E334EF4C6}" type="presOf" srcId="{20F76925-828D-44DA-9D40-6DB1D05261B7}" destId="{AD62DFA5-82A1-4CE6-A302-78AA49DDF0C2}" srcOrd="0" destOrd="0" presId="urn:microsoft.com/office/officeart/2005/8/layout/hierarchy3"/>
    <dgm:cxn modelId="{1CA0E93E-2DB9-43F5-89B6-4B2CBFD6058A}" type="presOf" srcId="{EC3E91C9-8B6D-4F9E-85D8-972F11C01AF3}" destId="{68E97FDD-097E-4AAE-B431-41A61C397BB1}" srcOrd="1" destOrd="0" presId="urn:microsoft.com/office/officeart/2005/8/layout/hierarchy3"/>
    <dgm:cxn modelId="{C7C50066-0100-46D9-BBA4-64159C29826C}" srcId="{B1A50ED9-D5B4-4A9F-A6D0-88BF955C80BB}" destId="{EC3E91C9-8B6D-4F9E-85D8-972F11C01AF3}" srcOrd="1" destOrd="0" parTransId="{8D0E7E3A-8FB9-483A-A009-6F9322072A5A}" sibTransId="{9245340E-4125-4957-A82F-9E27F210E5FF}"/>
    <dgm:cxn modelId="{421D1669-60EE-4530-890E-1ED2E78579C8}" type="presOf" srcId="{8E01F7DF-246A-4D09-8CA5-86FD7B13C065}" destId="{52D413DC-3C31-4334-AB5E-38E2FF7C3531}" srcOrd="0" destOrd="0" presId="urn:microsoft.com/office/officeart/2005/8/layout/hierarchy3"/>
    <dgm:cxn modelId="{FD0D7B6A-7FE7-4E6B-AEDF-896A05A7E6F7}" type="presOf" srcId="{B1A50ED9-D5B4-4A9F-A6D0-88BF955C80BB}" destId="{127259C2-3C62-4907-AC43-10C5C8210033}" srcOrd="0" destOrd="0" presId="urn:microsoft.com/office/officeart/2005/8/layout/hierarchy3"/>
    <dgm:cxn modelId="{53E3B389-F470-4028-A34B-2448533C4C58}" type="presOf" srcId="{1F58A19E-460A-4C1A-AE88-629F5F169A05}" destId="{FAF9278F-DB05-44D6-9A5A-CE51D2B46A7F}" srcOrd="0" destOrd="0" presId="urn:microsoft.com/office/officeart/2005/8/layout/hierarchy3"/>
    <dgm:cxn modelId="{0E7910AE-24C6-4E4D-9531-90F5EB5E2BFF}" srcId="{EC3E91C9-8B6D-4F9E-85D8-972F11C01AF3}" destId="{1F58A19E-460A-4C1A-AE88-629F5F169A05}" srcOrd="0" destOrd="0" parTransId="{20F76925-828D-44DA-9D40-6DB1D05261B7}" sibTransId="{7E79A3B1-E28B-471C-8AE2-3F9715A57522}"/>
    <dgm:cxn modelId="{1CAFFAB5-1F55-4018-9570-48A629D5751F}" srcId="{B1A50ED9-D5B4-4A9F-A6D0-88BF955C80BB}" destId="{6977E41B-704E-458F-B531-1C8FC08BC18B}" srcOrd="0" destOrd="0" parTransId="{75F4B8FF-266A-4076-AEC7-3AC7038C6405}" sibTransId="{C34DF7BD-4C3E-462F-B901-7EFE581B32C6}"/>
    <dgm:cxn modelId="{B6E291BA-6B26-4F89-9139-9837D9F0D52C}" type="presOf" srcId="{33206B39-2E0D-4EA8-8432-39A5EC3AA026}" destId="{E0E56EB3-4ADF-401B-8CC5-F8C0DAEAF2F0}" srcOrd="0" destOrd="0" presId="urn:microsoft.com/office/officeart/2005/8/layout/hierarchy3"/>
    <dgm:cxn modelId="{E305B3D8-0C0C-420E-8DCE-A84F4D79AB7F}" type="presOf" srcId="{6977E41B-704E-458F-B531-1C8FC08BC18B}" destId="{749CA9C7-1F80-4431-AFD6-98ECCA1E0E60}" srcOrd="1" destOrd="0" presId="urn:microsoft.com/office/officeart/2005/8/layout/hierarchy3"/>
    <dgm:cxn modelId="{5ED51BDD-3823-412A-9F45-5BE71DF649ED}" type="presOf" srcId="{EC3E91C9-8B6D-4F9E-85D8-972F11C01AF3}" destId="{8FD9106E-8DA1-48A6-9143-9BFBFCCB869F}" srcOrd="0" destOrd="0" presId="urn:microsoft.com/office/officeart/2005/8/layout/hierarchy3"/>
    <dgm:cxn modelId="{18208DF0-322B-43EC-9065-223AB15A541A}" type="presOf" srcId="{6977E41B-704E-458F-B531-1C8FC08BC18B}" destId="{37DF931B-3397-44E0-99CB-02177AF5F25E}" srcOrd="0" destOrd="0" presId="urn:microsoft.com/office/officeart/2005/8/layout/hierarchy3"/>
    <dgm:cxn modelId="{C0CDA763-91B3-4F43-BA7A-49B431E15C38}" type="presParOf" srcId="{127259C2-3C62-4907-AC43-10C5C8210033}" destId="{1E06E130-C657-43E8-BC52-ED6585032581}" srcOrd="0" destOrd="0" presId="urn:microsoft.com/office/officeart/2005/8/layout/hierarchy3"/>
    <dgm:cxn modelId="{94366C68-2D1B-4F5A-9134-564DBD42787B}" type="presParOf" srcId="{1E06E130-C657-43E8-BC52-ED6585032581}" destId="{5865FF22-196E-4240-A69C-ED4AA8F946F2}" srcOrd="0" destOrd="0" presId="urn:microsoft.com/office/officeart/2005/8/layout/hierarchy3"/>
    <dgm:cxn modelId="{B50CBCAA-6BA4-4495-A42A-BA58ACA7D905}" type="presParOf" srcId="{5865FF22-196E-4240-A69C-ED4AA8F946F2}" destId="{37DF931B-3397-44E0-99CB-02177AF5F25E}" srcOrd="0" destOrd="0" presId="urn:microsoft.com/office/officeart/2005/8/layout/hierarchy3"/>
    <dgm:cxn modelId="{12737C5E-AD18-4706-863A-F78345CA2494}" type="presParOf" srcId="{5865FF22-196E-4240-A69C-ED4AA8F946F2}" destId="{749CA9C7-1F80-4431-AFD6-98ECCA1E0E60}" srcOrd="1" destOrd="0" presId="urn:microsoft.com/office/officeart/2005/8/layout/hierarchy3"/>
    <dgm:cxn modelId="{DF0CA2C6-88BD-441A-BB47-A770656742B1}" type="presParOf" srcId="{1E06E130-C657-43E8-BC52-ED6585032581}" destId="{835AA511-F850-47F4-8047-235066683C36}" srcOrd="1" destOrd="0" presId="urn:microsoft.com/office/officeart/2005/8/layout/hierarchy3"/>
    <dgm:cxn modelId="{35DB7CB3-9AB3-4EDC-AD3A-8AE28CCFFE51}" type="presParOf" srcId="{835AA511-F850-47F4-8047-235066683C36}" destId="{E0E56EB3-4ADF-401B-8CC5-F8C0DAEAF2F0}" srcOrd="0" destOrd="0" presId="urn:microsoft.com/office/officeart/2005/8/layout/hierarchy3"/>
    <dgm:cxn modelId="{B7DF6C9D-4815-4BF5-B360-89A07A2CF9C0}" type="presParOf" srcId="{835AA511-F850-47F4-8047-235066683C36}" destId="{52D413DC-3C31-4334-AB5E-38E2FF7C3531}" srcOrd="1" destOrd="0" presId="urn:microsoft.com/office/officeart/2005/8/layout/hierarchy3"/>
    <dgm:cxn modelId="{02D83344-3438-4D9D-BABA-3B90210F90D1}" type="presParOf" srcId="{127259C2-3C62-4907-AC43-10C5C8210033}" destId="{58B3D986-BBBD-4BBA-AACD-99F1F9FBF1ED}" srcOrd="1" destOrd="0" presId="urn:microsoft.com/office/officeart/2005/8/layout/hierarchy3"/>
    <dgm:cxn modelId="{EAD1D991-DD08-408D-B6A2-50FF78D7B15A}" type="presParOf" srcId="{58B3D986-BBBD-4BBA-AACD-99F1F9FBF1ED}" destId="{D2DAAB1D-9FB6-44FF-B752-6C80B0637A84}" srcOrd="0" destOrd="0" presId="urn:microsoft.com/office/officeart/2005/8/layout/hierarchy3"/>
    <dgm:cxn modelId="{EF652A1C-A278-4E41-A503-15509612C31D}" type="presParOf" srcId="{D2DAAB1D-9FB6-44FF-B752-6C80B0637A84}" destId="{8FD9106E-8DA1-48A6-9143-9BFBFCCB869F}" srcOrd="0" destOrd="0" presId="urn:microsoft.com/office/officeart/2005/8/layout/hierarchy3"/>
    <dgm:cxn modelId="{B531F853-8920-4739-964C-5057920277B6}" type="presParOf" srcId="{D2DAAB1D-9FB6-44FF-B752-6C80B0637A84}" destId="{68E97FDD-097E-4AAE-B431-41A61C397BB1}" srcOrd="1" destOrd="0" presId="urn:microsoft.com/office/officeart/2005/8/layout/hierarchy3"/>
    <dgm:cxn modelId="{19DDC987-C67A-490B-ADF9-13A95181C562}" type="presParOf" srcId="{58B3D986-BBBD-4BBA-AACD-99F1F9FBF1ED}" destId="{9E7DB233-6FFF-46CF-891D-BA5F824C7F15}" srcOrd="1" destOrd="0" presId="urn:microsoft.com/office/officeart/2005/8/layout/hierarchy3"/>
    <dgm:cxn modelId="{562601A4-EC93-4D36-AF78-605DB862B18E}" type="presParOf" srcId="{9E7DB233-6FFF-46CF-891D-BA5F824C7F15}" destId="{AD62DFA5-82A1-4CE6-A302-78AA49DDF0C2}" srcOrd="0" destOrd="0" presId="urn:microsoft.com/office/officeart/2005/8/layout/hierarchy3"/>
    <dgm:cxn modelId="{DA1EC03C-A7C2-4C4E-80C2-3696C14F5057}" type="presParOf" srcId="{9E7DB233-6FFF-46CF-891D-BA5F824C7F15}" destId="{FAF9278F-DB05-44D6-9A5A-CE51D2B46A7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70AFEA-DF97-4B1C-8A29-99C9DC9BCB37}" type="doc">
      <dgm:prSet loTypeId="urn:microsoft.com/office/officeart/2005/8/layout/hierarchy4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75D115B-DDA3-4B22-BF88-FED6B64887BF}">
      <dgm:prSet custT="1"/>
      <dgm:spPr/>
      <dgm:t>
        <a:bodyPr/>
        <a:lstStyle/>
        <a:p>
          <a:r>
            <a:rPr lang="pt-BR" sz="6000" b="1" dirty="0" err="1"/>
            <a:t>Abdhulla</a:t>
          </a:r>
          <a:r>
            <a:rPr lang="pt-BR" sz="6000" b="1" dirty="0"/>
            <a:t> Aziz </a:t>
          </a:r>
          <a:r>
            <a:rPr lang="pt-BR" sz="6000" b="1" dirty="0" err="1"/>
            <a:t>ibn</a:t>
          </a:r>
          <a:r>
            <a:rPr lang="pt-BR" sz="6000" b="1" dirty="0"/>
            <a:t> Saud (1937)</a:t>
          </a:r>
        </a:p>
      </dgm:t>
    </dgm:pt>
    <dgm:pt modelId="{40EBF121-13D3-4C0D-AE61-7F213A7FE613}" type="parTrans" cxnId="{8C81342F-DCFF-435A-AEF0-F95089D23158}">
      <dgm:prSet/>
      <dgm:spPr/>
      <dgm:t>
        <a:bodyPr/>
        <a:lstStyle/>
        <a:p>
          <a:endParaRPr lang="pt-BR"/>
        </a:p>
      </dgm:t>
    </dgm:pt>
    <dgm:pt modelId="{E0905A86-8902-436F-97B9-4912D17D5476}" type="sibTrans" cxnId="{8C81342F-DCFF-435A-AEF0-F95089D23158}">
      <dgm:prSet/>
      <dgm:spPr/>
      <dgm:t>
        <a:bodyPr/>
        <a:lstStyle/>
        <a:p>
          <a:endParaRPr lang="pt-BR"/>
        </a:p>
      </dgm:t>
    </dgm:pt>
    <dgm:pt modelId="{BDD2F2C6-A602-47D7-A268-BF0FE3AE09B8}">
      <dgm:prSet custT="1"/>
      <dgm:spPr/>
      <dgm:t>
        <a:bodyPr/>
        <a:lstStyle/>
        <a:p>
          <a:r>
            <a:rPr lang="pt-BR" sz="5400" b="1" dirty="0" err="1"/>
            <a:t>Nejed</a:t>
          </a:r>
          <a:r>
            <a:rPr lang="pt-BR" sz="5400" b="1" dirty="0"/>
            <a:t> + </a:t>
          </a:r>
          <a:r>
            <a:rPr lang="pt-BR" sz="5400" b="1" dirty="0" err="1"/>
            <a:t>Hedjaz</a:t>
          </a:r>
          <a:r>
            <a:rPr lang="pt-BR" sz="5400" b="1" dirty="0"/>
            <a:t> + Asir</a:t>
          </a:r>
        </a:p>
      </dgm:t>
    </dgm:pt>
    <dgm:pt modelId="{DD31DE54-36E6-4BD6-A76B-33A2C5506109}" type="parTrans" cxnId="{831AC3FA-7104-4C0F-9384-970CBA030A6C}">
      <dgm:prSet/>
      <dgm:spPr/>
      <dgm:t>
        <a:bodyPr/>
        <a:lstStyle/>
        <a:p>
          <a:endParaRPr lang="pt-BR"/>
        </a:p>
      </dgm:t>
    </dgm:pt>
    <dgm:pt modelId="{981ABB56-A984-42B4-9587-2D3422D2907D}" type="sibTrans" cxnId="{831AC3FA-7104-4C0F-9384-970CBA030A6C}">
      <dgm:prSet/>
      <dgm:spPr/>
      <dgm:t>
        <a:bodyPr/>
        <a:lstStyle/>
        <a:p>
          <a:endParaRPr lang="pt-BR"/>
        </a:p>
      </dgm:t>
    </dgm:pt>
    <dgm:pt modelId="{F214CA5F-2D0A-4E2F-8BA8-D749648DF1E0}">
      <dgm:prSet custT="1"/>
      <dgm:spPr/>
      <dgm:t>
        <a:bodyPr/>
        <a:lstStyle/>
        <a:p>
          <a:r>
            <a:rPr lang="pt-BR" sz="5400" b="1" dirty="0"/>
            <a:t>Arábia dos Saud</a:t>
          </a:r>
        </a:p>
      </dgm:t>
    </dgm:pt>
    <dgm:pt modelId="{FC2CC38F-68AC-4065-A313-A3D4829A7B5E}" type="parTrans" cxnId="{68EDF4FF-459C-4C3C-BE55-24E214A6133F}">
      <dgm:prSet/>
      <dgm:spPr/>
      <dgm:t>
        <a:bodyPr/>
        <a:lstStyle/>
        <a:p>
          <a:endParaRPr lang="pt-BR"/>
        </a:p>
      </dgm:t>
    </dgm:pt>
    <dgm:pt modelId="{C6A799FA-35E8-4456-A958-9DAFF0347666}" type="sibTrans" cxnId="{68EDF4FF-459C-4C3C-BE55-24E214A6133F}">
      <dgm:prSet/>
      <dgm:spPr/>
      <dgm:t>
        <a:bodyPr/>
        <a:lstStyle/>
        <a:p>
          <a:endParaRPr lang="pt-BR"/>
        </a:p>
      </dgm:t>
    </dgm:pt>
    <dgm:pt modelId="{BE058233-EAFF-4F07-85DC-0DD4338FA394}" type="pres">
      <dgm:prSet presAssocID="{1C70AFEA-DF97-4B1C-8A29-99C9DC9BCB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C6652F-30C2-45A4-B14E-B895829FD7DA}" type="pres">
      <dgm:prSet presAssocID="{675D115B-DDA3-4B22-BF88-FED6B64887BF}" presName="vertOne" presStyleCnt="0"/>
      <dgm:spPr/>
    </dgm:pt>
    <dgm:pt modelId="{A1FB6687-A33B-494E-A6CD-009EB55A35B1}" type="pres">
      <dgm:prSet presAssocID="{675D115B-DDA3-4B22-BF88-FED6B64887BF}" presName="txOne" presStyleLbl="node0" presStyleIdx="0" presStyleCnt="1">
        <dgm:presLayoutVars>
          <dgm:chPref val="3"/>
        </dgm:presLayoutVars>
      </dgm:prSet>
      <dgm:spPr/>
    </dgm:pt>
    <dgm:pt modelId="{75F7B0D5-9315-4490-8A5A-2C4E4F4CA2AC}" type="pres">
      <dgm:prSet presAssocID="{675D115B-DDA3-4B22-BF88-FED6B64887BF}" presName="parTransOne" presStyleCnt="0"/>
      <dgm:spPr/>
    </dgm:pt>
    <dgm:pt modelId="{8620F1E8-5AC0-4EE2-A2BD-6CA0F090EA85}" type="pres">
      <dgm:prSet presAssocID="{675D115B-DDA3-4B22-BF88-FED6B64887BF}" presName="horzOne" presStyleCnt="0"/>
      <dgm:spPr/>
    </dgm:pt>
    <dgm:pt modelId="{303FD118-5E34-44B5-8562-B178BAA159A5}" type="pres">
      <dgm:prSet presAssocID="{BDD2F2C6-A602-47D7-A268-BF0FE3AE09B8}" presName="vertTwo" presStyleCnt="0"/>
      <dgm:spPr/>
    </dgm:pt>
    <dgm:pt modelId="{0C3AE4F7-A368-4D7B-AEB2-41983361AB29}" type="pres">
      <dgm:prSet presAssocID="{BDD2F2C6-A602-47D7-A268-BF0FE3AE09B8}" presName="txTwo" presStyleLbl="node2" presStyleIdx="0" presStyleCnt="1">
        <dgm:presLayoutVars>
          <dgm:chPref val="3"/>
        </dgm:presLayoutVars>
      </dgm:prSet>
      <dgm:spPr/>
    </dgm:pt>
    <dgm:pt modelId="{E127F537-FCF5-441F-9FBD-AEAC0852A9A6}" type="pres">
      <dgm:prSet presAssocID="{BDD2F2C6-A602-47D7-A268-BF0FE3AE09B8}" presName="parTransTwo" presStyleCnt="0"/>
      <dgm:spPr/>
    </dgm:pt>
    <dgm:pt modelId="{1EE5F1EB-A11B-44CC-8E24-71702C59D157}" type="pres">
      <dgm:prSet presAssocID="{BDD2F2C6-A602-47D7-A268-BF0FE3AE09B8}" presName="horzTwo" presStyleCnt="0"/>
      <dgm:spPr/>
    </dgm:pt>
    <dgm:pt modelId="{41AFBD84-2F73-4711-BC50-F0DF16368432}" type="pres">
      <dgm:prSet presAssocID="{F214CA5F-2D0A-4E2F-8BA8-D749648DF1E0}" presName="vertThree" presStyleCnt="0"/>
      <dgm:spPr/>
    </dgm:pt>
    <dgm:pt modelId="{946B4E71-0CEF-44B2-A568-5441910E02B6}" type="pres">
      <dgm:prSet presAssocID="{F214CA5F-2D0A-4E2F-8BA8-D749648DF1E0}" presName="txThree" presStyleLbl="node3" presStyleIdx="0" presStyleCnt="1">
        <dgm:presLayoutVars>
          <dgm:chPref val="3"/>
        </dgm:presLayoutVars>
      </dgm:prSet>
      <dgm:spPr/>
    </dgm:pt>
    <dgm:pt modelId="{88B35D93-E186-4337-B8FE-4450EC7F8BE1}" type="pres">
      <dgm:prSet presAssocID="{F214CA5F-2D0A-4E2F-8BA8-D749648DF1E0}" presName="horzThree" presStyleCnt="0"/>
      <dgm:spPr/>
    </dgm:pt>
  </dgm:ptLst>
  <dgm:cxnLst>
    <dgm:cxn modelId="{8C81342F-DCFF-435A-AEF0-F95089D23158}" srcId="{1C70AFEA-DF97-4B1C-8A29-99C9DC9BCB37}" destId="{675D115B-DDA3-4B22-BF88-FED6B64887BF}" srcOrd="0" destOrd="0" parTransId="{40EBF121-13D3-4C0D-AE61-7F213A7FE613}" sibTransId="{E0905A86-8902-436F-97B9-4912D17D5476}"/>
    <dgm:cxn modelId="{9461A163-AE7A-4D77-B7BB-814329A548F3}" type="presOf" srcId="{F214CA5F-2D0A-4E2F-8BA8-D749648DF1E0}" destId="{946B4E71-0CEF-44B2-A568-5441910E02B6}" srcOrd="0" destOrd="0" presId="urn:microsoft.com/office/officeart/2005/8/layout/hierarchy4"/>
    <dgm:cxn modelId="{86FCBC71-9AFE-4E5B-B941-14AADCEED4D0}" type="presOf" srcId="{1C70AFEA-DF97-4B1C-8A29-99C9DC9BCB37}" destId="{BE058233-EAFF-4F07-85DC-0DD4338FA394}" srcOrd="0" destOrd="0" presId="urn:microsoft.com/office/officeart/2005/8/layout/hierarchy4"/>
    <dgm:cxn modelId="{C0EAAF97-CD1C-4EE2-9D09-EF567BCAADC6}" type="presOf" srcId="{BDD2F2C6-A602-47D7-A268-BF0FE3AE09B8}" destId="{0C3AE4F7-A368-4D7B-AEB2-41983361AB29}" srcOrd="0" destOrd="0" presId="urn:microsoft.com/office/officeart/2005/8/layout/hierarchy4"/>
    <dgm:cxn modelId="{04AEAABE-A8A5-4906-8A47-8851DB8DA24C}" type="presOf" srcId="{675D115B-DDA3-4B22-BF88-FED6B64887BF}" destId="{A1FB6687-A33B-494E-A6CD-009EB55A35B1}" srcOrd="0" destOrd="0" presId="urn:microsoft.com/office/officeart/2005/8/layout/hierarchy4"/>
    <dgm:cxn modelId="{831AC3FA-7104-4C0F-9384-970CBA030A6C}" srcId="{675D115B-DDA3-4B22-BF88-FED6B64887BF}" destId="{BDD2F2C6-A602-47D7-A268-BF0FE3AE09B8}" srcOrd="0" destOrd="0" parTransId="{DD31DE54-36E6-4BD6-A76B-33A2C5506109}" sibTransId="{981ABB56-A984-42B4-9587-2D3422D2907D}"/>
    <dgm:cxn modelId="{68EDF4FF-459C-4C3C-BE55-24E214A6133F}" srcId="{BDD2F2C6-A602-47D7-A268-BF0FE3AE09B8}" destId="{F214CA5F-2D0A-4E2F-8BA8-D749648DF1E0}" srcOrd="0" destOrd="0" parTransId="{FC2CC38F-68AC-4065-A313-A3D4829A7B5E}" sibTransId="{C6A799FA-35E8-4456-A958-9DAFF0347666}"/>
    <dgm:cxn modelId="{2AA7C304-C505-4C0C-A793-AEC0DEE74563}" type="presParOf" srcId="{BE058233-EAFF-4F07-85DC-0DD4338FA394}" destId="{D9C6652F-30C2-45A4-B14E-B895829FD7DA}" srcOrd="0" destOrd="0" presId="urn:microsoft.com/office/officeart/2005/8/layout/hierarchy4"/>
    <dgm:cxn modelId="{703E2F27-3D51-46C1-ACA2-B17E7D107967}" type="presParOf" srcId="{D9C6652F-30C2-45A4-B14E-B895829FD7DA}" destId="{A1FB6687-A33B-494E-A6CD-009EB55A35B1}" srcOrd="0" destOrd="0" presId="urn:microsoft.com/office/officeart/2005/8/layout/hierarchy4"/>
    <dgm:cxn modelId="{870CE5E8-3268-4401-9C0B-D14A04230AF4}" type="presParOf" srcId="{D9C6652F-30C2-45A4-B14E-B895829FD7DA}" destId="{75F7B0D5-9315-4490-8A5A-2C4E4F4CA2AC}" srcOrd="1" destOrd="0" presId="urn:microsoft.com/office/officeart/2005/8/layout/hierarchy4"/>
    <dgm:cxn modelId="{431B5EEF-E779-429B-B152-D16EF24F451D}" type="presParOf" srcId="{D9C6652F-30C2-45A4-B14E-B895829FD7DA}" destId="{8620F1E8-5AC0-4EE2-A2BD-6CA0F090EA85}" srcOrd="2" destOrd="0" presId="urn:microsoft.com/office/officeart/2005/8/layout/hierarchy4"/>
    <dgm:cxn modelId="{74752936-9577-4BE9-8EE7-E5357C50070F}" type="presParOf" srcId="{8620F1E8-5AC0-4EE2-A2BD-6CA0F090EA85}" destId="{303FD118-5E34-44B5-8562-B178BAA159A5}" srcOrd="0" destOrd="0" presId="urn:microsoft.com/office/officeart/2005/8/layout/hierarchy4"/>
    <dgm:cxn modelId="{ED97CA09-D672-41D8-B40B-41691DFA6997}" type="presParOf" srcId="{303FD118-5E34-44B5-8562-B178BAA159A5}" destId="{0C3AE4F7-A368-4D7B-AEB2-41983361AB29}" srcOrd="0" destOrd="0" presId="urn:microsoft.com/office/officeart/2005/8/layout/hierarchy4"/>
    <dgm:cxn modelId="{50E2E32F-50EE-46F4-8A49-1749A6EA2E71}" type="presParOf" srcId="{303FD118-5E34-44B5-8562-B178BAA159A5}" destId="{E127F537-FCF5-441F-9FBD-AEAC0852A9A6}" srcOrd="1" destOrd="0" presId="urn:microsoft.com/office/officeart/2005/8/layout/hierarchy4"/>
    <dgm:cxn modelId="{9F6B3277-B42C-4A0D-8684-2916A967D608}" type="presParOf" srcId="{303FD118-5E34-44B5-8562-B178BAA159A5}" destId="{1EE5F1EB-A11B-44CC-8E24-71702C59D157}" srcOrd="2" destOrd="0" presId="urn:microsoft.com/office/officeart/2005/8/layout/hierarchy4"/>
    <dgm:cxn modelId="{A361B4FF-C99D-4ACD-8A47-6D2406B1680C}" type="presParOf" srcId="{1EE5F1EB-A11B-44CC-8E24-71702C59D157}" destId="{41AFBD84-2F73-4711-BC50-F0DF16368432}" srcOrd="0" destOrd="0" presId="urn:microsoft.com/office/officeart/2005/8/layout/hierarchy4"/>
    <dgm:cxn modelId="{D019C4F0-0635-4D42-9D87-1C2A6404FF75}" type="presParOf" srcId="{41AFBD84-2F73-4711-BC50-F0DF16368432}" destId="{946B4E71-0CEF-44B2-A568-5441910E02B6}" srcOrd="0" destOrd="0" presId="urn:microsoft.com/office/officeart/2005/8/layout/hierarchy4"/>
    <dgm:cxn modelId="{11A7D3BC-A5EE-4292-8832-7BC0ADEA6E80}" type="presParOf" srcId="{41AFBD84-2F73-4711-BC50-F0DF16368432}" destId="{88B35D93-E186-4337-B8FE-4450EC7F8BE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B3B276-39A5-4114-A51B-7EC01C89DA1B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40F5AB3-8A1D-446F-8700-5676135B9002}">
      <dgm:prSet custT="1"/>
      <dgm:spPr/>
      <dgm:t>
        <a:bodyPr/>
        <a:lstStyle/>
        <a:p>
          <a:r>
            <a:rPr lang="pt-BR" sz="5300" b="1" dirty="0" err="1"/>
            <a:t>Waabismo</a:t>
          </a:r>
          <a:endParaRPr lang="pt-BR" sz="5300" b="1" dirty="0"/>
        </a:p>
        <a:p>
          <a:r>
            <a:rPr lang="pt-BR" sz="3200" b="1" dirty="0"/>
            <a:t>(ressurreição puritana)</a:t>
          </a:r>
        </a:p>
      </dgm:t>
    </dgm:pt>
    <dgm:pt modelId="{70A37BD2-0F8F-4000-B930-8B2E5C5B5819}" type="parTrans" cxnId="{D4BDD18A-EF9C-4101-B26A-6B4DB5F91319}">
      <dgm:prSet/>
      <dgm:spPr/>
      <dgm:t>
        <a:bodyPr/>
        <a:lstStyle/>
        <a:p>
          <a:endParaRPr lang="pt-BR"/>
        </a:p>
      </dgm:t>
    </dgm:pt>
    <dgm:pt modelId="{2B60B4C1-1A84-4873-ACF5-72CE8CBC8825}" type="sibTrans" cxnId="{D4BDD18A-EF9C-4101-B26A-6B4DB5F91319}">
      <dgm:prSet/>
      <dgm:spPr/>
      <dgm:t>
        <a:bodyPr/>
        <a:lstStyle/>
        <a:p>
          <a:endParaRPr lang="pt-BR"/>
        </a:p>
      </dgm:t>
    </dgm:pt>
    <dgm:pt modelId="{25C955F0-9980-4805-8599-C5725699FC63}">
      <dgm:prSet/>
      <dgm:spPr/>
      <dgm:t>
        <a:bodyPr/>
        <a:lstStyle/>
        <a:p>
          <a:r>
            <a:rPr lang="pt-BR" i="1" dirty="0"/>
            <a:t>Volta ao Corão e ocupa o solo</a:t>
          </a:r>
        </a:p>
      </dgm:t>
    </dgm:pt>
    <dgm:pt modelId="{6DECAE61-4843-4699-BBBE-AC46E0B74978}" type="parTrans" cxnId="{9AF617F2-6E5B-4EC1-AFEC-A47EE7A736B8}">
      <dgm:prSet/>
      <dgm:spPr/>
      <dgm:t>
        <a:bodyPr/>
        <a:lstStyle/>
        <a:p>
          <a:endParaRPr lang="pt-BR"/>
        </a:p>
      </dgm:t>
    </dgm:pt>
    <dgm:pt modelId="{3812827C-4510-4081-AE5C-79A4236AF158}" type="sibTrans" cxnId="{9AF617F2-6E5B-4EC1-AFEC-A47EE7A736B8}">
      <dgm:prSet/>
      <dgm:spPr/>
      <dgm:t>
        <a:bodyPr/>
        <a:lstStyle/>
        <a:p>
          <a:endParaRPr lang="pt-BR"/>
        </a:p>
      </dgm:t>
    </dgm:pt>
    <dgm:pt modelId="{8783BE67-3A09-42F2-937E-D48B1B6F11AD}" type="pres">
      <dgm:prSet presAssocID="{5EB3B276-39A5-4114-A51B-7EC01C89DA1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3E598E-DA30-4F25-B1FF-B0050221717B}" type="pres">
      <dgm:prSet presAssocID="{940F5AB3-8A1D-446F-8700-5676135B9002}" presName="circle1" presStyleLbl="node1" presStyleIdx="0" presStyleCnt="1"/>
      <dgm:spPr/>
    </dgm:pt>
    <dgm:pt modelId="{1BC4C7C6-9AEA-4D6F-9671-59F207B0ADD2}" type="pres">
      <dgm:prSet presAssocID="{940F5AB3-8A1D-446F-8700-5676135B9002}" presName="space" presStyleCnt="0"/>
      <dgm:spPr/>
    </dgm:pt>
    <dgm:pt modelId="{0F289617-FA61-41FF-AFE1-25593D295C57}" type="pres">
      <dgm:prSet presAssocID="{940F5AB3-8A1D-446F-8700-5676135B9002}" presName="rect1" presStyleLbl="alignAcc1" presStyleIdx="0" presStyleCnt="1"/>
      <dgm:spPr/>
    </dgm:pt>
    <dgm:pt modelId="{395BF93A-26D0-4ADE-A621-9CFEAC5A78C6}" type="pres">
      <dgm:prSet presAssocID="{940F5AB3-8A1D-446F-8700-5676135B9002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63A363A1-1409-4BA0-BA29-C8F48EDA1557}" type="pres">
      <dgm:prSet presAssocID="{940F5AB3-8A1D-446F-8700-5676135B9002}" presName="rect1ChTx" presStyleLbl="alignAcc1" presStyleIdx="0" presStyleCnt="1">
        <dgm:presLayoutVars>
          <dgm:bulletEnabled val="1"/>
        </dgm:presLayoutVars>
      </dgm:prSet>
      <dgm:spPr/>
    </dgm:pt>
  </dgm:ptLst>
  <dgm:cxnLst>
    <dgm:cxn modelId="{161A5605-EC98-48AA-BB74-A28AA9D5DD76}" type="presOf" srcId="{5EB3B276-39A5-4114-A51B-7EC01C89DA1B}" destId="{8783BE67-3A09-42F2-937E-D48B1B6F11AD}" srcOrd="0" destOrd="0" presId="urn:microsoft.com/office/officeart/2005/8/layout/target3"/>
    <dgm:cxn modelId="{6C768F07-9044-4353-9049-1E526AE1F02F}" type="presOf" srcId="{940F5AB3-8A1D-446F-8700-5676135B9002}" destId="{0F289617-FA61-41FF-AFE1-25593D295C57}" srcOrd="0" destOrd="0" presId="urn:microsoft.com/office/officeart/2005/8/layout/target3"/>
    <dgm:cxn modelId="{338C7F5D-4390-4B08-A60C-326CBE932B97}" type="presOf" srcId="{940F5AB3-8A1D-446F-8700-5676135B9002}" destId="{395BF93A-26D0-4ADE-A621-9CFEAC5A78C6}" srcOrd="1" destOrd="0" presId="urn:microsoft.com/office/officeart/2005/8/layout/target3"/>
    <dgm:cxn modelId="{F6914E4B-E5B6-43B3-B7DD-9A8CF55D06C2}" type="presOf" srcId="{25C955F0-9980-4805-8599-C5725699FC63}" destId="{63A363A1-1409-4BA0-BA29-C8F48EDA1557}" srcOrd="0" destOrd="0" presId="urn:microsoft.com/office/officeart/2005/8/layout/target3"/>
    <dgm:cxn modelId="{D4BDD18A-EF9C-4101-B26A-6B4DB5F91319}" srcId="{5EB3B276-39A5-4114-A51B-7EC01C89DA1B}" destId="{940F5AB3-8A1D-446F-8700-5676135B9002}" srcOrd="0" destOrd="0" parTransId="{70A37BD2-0F8F-4000-B930-8B2E5C5B5819}" sibTransId="{2B60B4C1-1A84-4873-ACF5-72CE8CBC8825}"/>
    <dgm:cxn modelId="{9AF617F2-6E5B-4EC1-AFEC-A47EE7A736B8}" srcId="{940F5AB3-8A1D-446F-8700-5676135B9002}" destId="{25C955F0-9980-4805-8599-C5725699FC63}" srcOrd="0" destOrd="0" parTransId="{6DECAE61-4843-4699-BBBE-AC46E0B74978}" sibTransId="{3812827C-4510-4081-AE5C-79A4236AF158}"/>
    <dgm:cxn modelId="{35C00192-995F-4BFB-9632-EA134150588A}" type="presParOf" srcId="{8783BE67-3A09-42F2-937E-D48B1B6F11AD}" destId="{303E598E-DA30-4F25-B1FF-B0050221717B}" srcOrd="0" destOrd="0" presId="urn:microsoft.com/office/officeart/2005/8/layout/target3"/>
    <dgm:cxn modelId="{FD07F684-FA1C-47E5-AEEA-F915AFACC1B7}" type="presParOf" srcId="{8783BE67-3A09-42F2-937E-D48B1B6F11AD}" destId="{1BC4C7C6-9AEA-4D6F-9671-59F207B0ADD2}" srcOrd="1" destOrd="0" presId="urn:microsoft.com/office/officeart/2005/8/layout/target3"/>
    <dgm:cxn modelId="{4C361F1E-FF56-40B9-B812-87AE95A89CE2}" type="presParOf" srcId="{8783BE67-3A09-42F2-937E-D48B1B6F11AD}" destId="{0F289617-FA61-41FF-AFE1-25593D295C57}" srcOrd="2" destOrd="0" presId="urn:microsoft.com/office/officeart/2005/8/layout/target3"/>
    <dgm:cxn modelId="{908AAE6B-8651-4981-902E-24C5288BC3B2}" type="presParOf" srcId="{8783BE67-3A09-42F2-937E-D48B1B6F11AD}" destId="{395BF93A-26D0-4ADE-A621-9CFEAC5A78C6}" srcOrd="3" destOrd="0" presId="urn:microsoft.com/office/officeart/2005/8/layout/target3"/>
    <dgm:cxn modelId="{69E013E6-43D8-4D3A-BDB4-7E16866869B1}" type="presParOf" srcId="{8783BE67-3A09-42F2-937E-D48B1B6F11AD}" destId="{63A363A1-1409-4BA0-BA29-C8F48EDA1557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C79208-0FF0-4C0C-AB9E-A3A3F31E2CAC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F653BEF-E4BB-4BCA-8BF4-B99F2BC126A9}">
      <dgm:prSet/>
      <dgm:spPr/>
      <dgm:t>
        <a:bodyPr/>
        <a:lstStyle/>
        <a:p>
          <a:r>
            <a:rPr lang="pt-BR" dirty="0"/>
            <a:t>Arabia saudita unificada</a:t>
          </a:r>
        </a:p>
      </dgm:t>
    </dgm:pt>
    <dgm:pt modelId="{CEF3BCC5-A2B0-4C18-87FF-AA0745DC630C}" type="parTrans" cxnId="{E5DF0845-FCB8-45E3-B12F-F57EAF5D6CA3}">
      <dgm:prSet/>
      <dgm:spPr/>
      <dgm:t>
        <a:bodyPr/>
        <a:lstStyle/>
        <a:p>
          <a:endParaRPr lang="pt-BR"/>
        </a:p>
      </dgm:t>
    </dgm:pt>
    <dgm:pt modelId="{1B3897D8-FEBE-4A22-A205-E25DB26E1564}" type="sibTrans" cxnId="{E5DF0845-FCB8-45E3-B12F-F57EAF5D6CA3}">
      <dgm:prSet/>
      <dgm:spPr/>
      <dgm:t>
        <a:bodyPr/>
        <a:lstStyle/>
        <a:p>
          <a:endParaRPr lang="pt-BR"/>
        </a:p>
      </dgm:t>
    </dgm:pt>
    <dgm:pt modelId="{A184791E-D8C6-419B-89DE-B654C0452DCD}">
      <dgm:prSet/>
      <dgm:spPr/>
      <dgm:t>
        <a:bodyPr/>
        <a:lstStyle/>
        <a:p>
          <a:r>
            <a:rPr lang="pt-BR" sz="2200" dirty="0"/>
            <a:t>Petróleo (1938)</a:t>
          </a:r>
        </a:p>
      </dgm:t>
    </dgm:pt>
    <dgm:pt modelId="{B291CB76-C803-4433-B682-92E8C83FC2F8}" type="parTrans" cxnId="{D953500B-59E3-40C0-BEF7-FDF3BC2CB84F}">
      <dgm:prSet/>
      <dgm:spPr/>
      <dgm:t>
        <a:bodyPr/>
        <a:lstStyle/>
        <a:p>
          <a:endParaRPr lang="pt-BR"/>
        </a:p>
      </dgm:t>
    </dgm:pt>
    <dgm:pt modelId="{34D158E6-22D4-4A7E-B4B9-0995C256AF06}" type="sibTrans" cxnId="{D953500B-59E3-40C0-BEF7-FDF3BC2CB84F}">
      <dgm:prSet/>
      <dgm:spPr/>
      <dgm:t>
        <a:bodyPr/>
        <a:lstStyle/>
        <a:p>
          <a:endParaRPr lang="pt-BR"/>
        </a:p>
      </dgm:t>
    </dgm:pt>
    <dgm:pt modelId="{BE0C4C11-8461-4416-BD49-2A4A496CE4C7}">
      <dgm:prSet/>
      <dgm:spPr/>
      <dgm:t>
        <a:bodyPr/>
        <a:lstStyle/>
        <a:p>
          <a:r>
            <a:rPr lang="pt-BR" sz="2200" dirty="0"/>
            <a:t>Aliança com Estados Unidos</a:t>
          </a:r>
        </a:p>
      </dgm:t>
    </dgm:pt>
    <dgm:pt modelId="{1D350DB7-301D-4807-823B-7C8C0B6AFC85}" type="parTrans" cxnId="{41B33FE3-FCBD-4768-AF6A-0D2E36BAF80A}">
      <dgm:prSet/>
      <dgm:spPr/>
      <dgm:t>
        <a:bodyPr/>
        <a:lstStyle/>
        <a:p>
          <a:endParaRPr lang="pt-BR"/>
        </a:p>
      </dgm:t>
    </dgm:pt>
    <dgm:pt modelId="{BD1661D2-F82D-4EB8-870E-8256E6C060C1}" type="sibTrans" cxnId="{41B33FE3-FCBD-4768-AF6A-0D2E36BAF80A}">
      <dgm:prSet/>
      <dgm:spPr/>
      <dgm:t>
        <a:bodyPr/>
        <a:lstStyle/>
        <a:p>
          <a:endParaRPr lang="pt-BR"/>
        </a:p>
      </dgm:t>
    </dgm:pt>
    <dgm:pt modelId="{F7D790F4-1F4B-4FCC-89B4-453F1922D027}">
      <dgm:prSet/>
      <dgm:spPr/>
      <dgm:t>
        <a:bodyPr/>
        <a:lstStyle/>
        <a:p>
          <a:r>
            <a:rPr lang="pt-BR" sz="2200"/>
            <a:t>Reinado de Abdhulla Aziz (1938-1953)</a:t>
          </a:r>
        </a:p>
      </dgm:t>
    </dgm:pt>
    <dgm:pt modelId="{0173992C-4396-4100-9802-8781699388EC}" type="parTrans" cxnId="{782FA7B5-211E-49EA-9261-05BB43C6EDF0}">
      <dgm:prSet/>
      <dgm:spPr/>
      <dgm:t>
        <a:bodyPr/>
        <a:lstStyle/>
        <a:p>
          <a:endParaRPr lang="pt-BR"/>
        </a:p>
      </dgm:t>
    </dgm:pt>
    <dgm:pt modelId="{A7943EC4-A946-46BF-88C4-3319B99E966D}" type="sibTrans" cxnId="{782FA7B5-211E-49EA-9261-05BB43C6EDF0}">
      <dgm:prSet/>
      <dgm:spPr/>
      <dgm:t>
        <a:bodyPr/>
        <a:lstStyle/>
        <a:p>
          <a:endParaRPr lang="pt-BR"/>
        </a:p>
      </dgm:t>
    </dgm:pt>
    <dgm:pt modelId="{C37F2BF4-A577-4642-812B-A44420A0782D}">
      <dgm:prSet/>
      <dgm:spPr/>
      <dgm:t>
        <a:bodyPr/>
        <a:lstStyle/>
        <a:p>
          <a:r>
            <a:rPr lang="pt-BR" sz="2200" dirty="0"/>
            <a:t>Sucessão de golpes e assassinatos internos</a:t>
          </a:r>
        </a:p>
      </dgm:t>
    </dgm:pt>
    <dgm:pt modelId="{448583D9-DC01-406C-B3B7-A7048587664A}" type="parTrans" cxnId="{82ADC154-5358-4D5F-95AF-E8D319758EE2}">
      <dgm:prSet/>
      <dgm:spPr/>
      <dgm:t>
        <a:bodyPr/>
        <a:lstStyle/>
        <a:p>
          <a:endParaRPr lang="pt-BR"/>
        </a:p>
      </dgm:t>
    </dgm:pt>
    <dgm:pt modelId="{B1561873-08EC-4FF7-BC85-9E3962CBCA46}" type="sibTrans" cxnId="{82ADC154-5358-4D5F-95AF-E8D319758EE2}">
      <dgm:prSet/>
      <dgm:spPr/>
      <dgm:t>
        <a:bodyPr/>
        <a:lstStyle/>
        <a:p>
          <a:endParaRPr lang="pt-BR"/>
        </a:p>
      </dgm:t>
    </dgm:pt>
    <dgm:pt modelId="{B11F57E8-EA69-4441-AD71-451DE4447F41}">
      <dgm:prSet custT="1"/>
      <dgm:spPr/>
      <dgm:t>
        <a:bodyPr/>
        <a:lstStyle/>
        <a:p>
          <a:r>
            <a:rPr lang="pt-BR" sz="1600" dirty="0"/>
            <a:t>(Muhammad bin Salman)</a:t>
          </a:r>
        </a:p>
      </dgm:t>
    </dgm:pt>
    <dgm:pt modelId="{6CC9091C-1118-442C-B34F-13CF4C9B861B}" type="parTrans" cxnId="{AE47019D-5B61-4994-A2C7-BDD79C6B1812}">
      <dgm:prSet/>
      <dgm:spPr/>
    </dgm:pt>
    <dgm:pt modelId="{2C6CD6E8-E982-44B5-93F5-FE114E0E4052}" type="sibTrans" cxnId="{AE47019D-5B61-4994-A2C7-BDD79C6B1812}">
      <dgm:prSet/>
      <dgm:spPr/>
    </dgm:pt>
    <dgm:pt modelId="{561FAA88-85B2-461F-9DC5-1D731240CFDF}" type="pres">
      <dgm:prSet presAssocID="{F5C79208-0FF0-4C0C-AB9E-A3A3F31E2CAC}" presName="linear" presStyleCnt="0">
        <dgm:presLayoutVars>
          <dgm:animLvl val="lvl"/>
          <dgm:resizeHandles val="exact"/>
        </dgm:presLayoutVars>
      </dgm:prSet>
      <dgm:spPr/>
    </dgm:pt>
    <dgm:pt modelId="{235C109B-2CEC-4EC3-B342-CD184AE0D23F}" type="pres">
      <dgm:prSet presAssocID="{DF653BEF-E4BB-4BCA-8BF4-B99F2BC126A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B5B4A1B-319F-48EE-BB7A-61CE06291FD1}" type="pres">
      <dgm:prSet presAssocID="{DF653BEF-E4BB-4BCA-8BF4-B99F2BC126A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953500B-59E3-40C0-BEF7-FDF3BC2CB84F}" srcId="{DF653BEF-E4BB-4BCA-8BF4-B99F2BC126A9}" destId="{A184791E-D8C6-419B-89DE-B654C0452DCD}" srcOrd="0" destOrd="0" parTransId="{B291CB76-C803-4433-B682-92E8C83FC2F8}" sibTransId="{34D158E6-22D4-4A7E-B4B9-0995C256AF06}"/>
    <dgm:cxn modelId="{E5DF0845-FCB8-45E3-B12F-F57EAF5D6CA3}" srcId="{F5C79208-0FF0-4C0C-AB9E-A3A3F31E2CAC}" destId="{DF653BEF-E4BB-4BCA-8BF4-B99F2BC126A9}" srcOrd="0" destOrd="0" parTransId="{CEF3BCC5-A2B0-4C18-87FF-AA0745DC630C}" sibTransId="{1B3897D8-FEBE-4A22-A205-E25DB26E1564}"/>
    <dgm:cxn modelId="{AD8DD86E-5A1A-4269-86FC-EEA687CC9D59}" type="presOf" srcId="{F7D790F4-1F4B-4FCC-89B4-453F1922D027}" destId="{6B5B4A1B-319F-48EE-BB7A-61CE06291FD1}" srcOrd="0" destOrd="2" presId="urn:microsoft.com/office/officeart/2005/8/layout/vList2"/>
    <dgm:cxn modelId="{F00DC650-1E97-4021-90B3-9FC8F2C8D2C0}" type="presOf" srcId="{A184791E-D8C6-419B-89DE-B654C0452DCD}" destId="{6B5B4A1B-319F-48EE-BB7A-61CE06291FD1}" srcOrd="0" destOrd="0" presId="urn:microsoft.com/office/officeart/2005/8/layout/vList2"/>
    <dgm:cxn modelId="{82ADC154-5358-4D5F-95AF-E8D319758EE2}" srcId="{DF653BEF-E4BB-4BCA-8BF4-B99F2BC126A9}" destId="{C37F2BF4-A577-4642-812B-A44420A0782D}" srcOrd="3" destOrd="0" parTransId="{448583D9-DC01-406C-B3B7-A7048587664A}" sibTransId="{B1561873-08EC-4FF7-BC85-9E3962CBCA46}"/>
    <dgm:cxn modelId="{55B7CD75-8F13-4379-97E1-C6674FD03C8A}" type="presOf" srcId="{BE0C4C11-8461-4416-BD49-2A4A496CE4C7}" destId="{6B5B4A1B-319F-48EE-BB7A-61CE06291FD1}" srcOrd="0" destOrd="1" presId="urn:microsoft.com/office/officeart/2005/8/layout/vList2"/>
    <dgm:cxn modelId="{1C10AE8C-D463-4183-B4DE-F9AD692A8B08}" type="presOf" srcId="{F5C79208-0FF0-4C0C-AB9E-A3A3F31E2CAC}" destId="{561FAA88-85B2-461F-9DC5-1D731240CFDF}" srcOrd="0" destOrd="0" presId="urn:microsoft.com/office/officeart/2005/8/layout/vList2"/>
    <dgm:cxn modelId="{AE47019D-5B61-4994-A2C7-BDD79C6B1812}" srcId="{C37F2BF4-A577-4642-812B-A44420A0782D}" destId="{B11F57E8-EA69-4441-AD71-451DE4447F41}" srcOrd="0" destOrd="0" parTransId="{6CC9091C-1118-442C-B34F-13CF4C9B861B}" sibTransId="{2C6CD6E8-E982-44B5-93F5-FE114E0E4052}"/>
    <dgm:cxn modelId="{651985B4-B022-473D-9D6C-7E8E46C60683}" type="presOf" srcId="{C37F2BF4-A577-4642-812B-A44420A0782D}" destId="{6B5B4A1B-319F-48EE-BB7A-61CE06291FD1}" srcOrd="0" destOrd="3" presId="urn:microsoft.com/office/officeart/2005/8/layout/vList2"/>
    <dgm:cxn modelId="{782FA7B5-211E-49EA-9261-05BB43C6EDF0}" srcId="{DF653BEF-E4BB-4BCA-8BF4-B99F2BC126A9}" destId="{F7D790F4-1F4B-4FCC-89B4-453F1922D027}" srcOrd="2" destOrd="0" parTransId="{0173992C-4396-4100-9802-8781699388EC}" sibTransId="{A7943EC4-A946-46BF-88C4-3319B99E966D}"/>
    <dgm:cxn modelId="{46E858BC-531B-4FDC-B47B-C7B6E6C7BCDF}" type="presOf" srcId="{B11F57E8-EA69-4441-AD71-451DE4447F41}" destId="{6B5B4A1B-319F-48EE-BB7A-61CE06291FD1}" srcOrd="0" destOrd="4" presId="urn:microsoft.com/office/officeart/2005/8/layout/vList2"/>
    <dgm:cxn modelId="{41B33FE3-FCBD-4768-AF6A-0D2E36BAF80A}" srcId="{DF653BEF-E4BB-4BCA-8BF4-B99F2BC126A9}" destId="{BE0C4C11-8461-4416-BD49-2A4A496CE4C7}" srcOrd="1" destOrd="0" parTransId="{1D350DB7-301D-4807-823B-7C8C0B6AFC85}" sibTransId="{BD1661D2-F82D-4EB8-870E-8256E6C060C1}"/>
    <dgm:cxn modelId="{EA6134E7-569A-41A1-88E9-1E5F54DFDCBA}" type="presOf" srcId="{DF653BEF-E4BB-4BCA-8BF4-B99F2BC126A9}" destId="{235C109B-2CEC-4EC3-B342-CD184AE0D23F}" srcOrd="0" destOrd="0" presId="urn:microsoft.com/office/officeart/2005/8/layout/vList2"/>
    <dgm:cxn modelId="{FC1E1F03-B2EC-4F2F-8E48-67168A53AD80}" type="presParOf" srcId="{561FAA88-85B2-461F-9DC5-1D731240CFDF}" destId="{235C109B-2CEC-4EC3-B342-CD184AE0D23F}" srcOrd="0" destOrd="0" presId="urn:microsoft.com/office/officeart/2005/8/layout/vList2"/>
    <dgm:cxn modelId="{8F16793D-5726-46D9-8001-F22BA37ACD9E}" type="presParOf" srcId="{561FAA88-85B2-461F-9DC5-1D731240CFDF}" destId="{6B5B4A1B-319F-48EE-BB7A-61CE06291F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E5F88F-5404-4310-AE62-DB816F5325B9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1F73FC-0EEB-44A6-823E-474DCB2737E7}">
      <dgm:prSet/>
      <dgm:spPr/>
      <dgm:t>
        <a:bodyPr/>
        <a:lstStyle/>
        <a:p>
          <a:r>
            <a:rPr lang="pt-BR"/>
            <a:t>Surge o Oriente Médio: traçado das fronteiras</a:t>
          </a:r>
        </a:p>
      </dgm:t>
    </dgm:pt>
    <dgm:pt modelId="{9FF4C5B1-D80C-4859-9182-EFF3C6255F09}" type="parTrans" cxnId="{29401877-58FE-4DD4-A39F-27390BDEA2AB}">
      <dgm:prSet/>
      <dgm:spPr/>
      <dgm:t>
        <a:bodyPr/>
        <a:lstStyle/>
        <a:p>
          <a:endParaRPr lang="pt-BR"/>
        </a:p>
      </dgm:t>
    </dgm:pt>
    <dgm:pt modelId="{C44285B8-8684-43C6-9063-CD580026120E}" type="sibTrans" cxnId="{29401877-58FE-4DD4-A39F-27390BDEA2AB}">
      <dgm:prSet/>
      <dgm:spPr/>
      <dgm:t>
        <a:bodyPr/>
        <a:lstStyle/>
        <a:p>
          <a:endParaRPr lang="pt-BR"/>
        </a:p>
      </dgm:t>
    </dgm:pt>
    <dgm:pt modelId="{12CFC31F-9EDC-40D8-A418-4213551F00CA}">
      <dgm:prSet/>
      <dgm:spPr/>
      <dgm:t>
        <a:bodyPr/>
        <a:lstStyle/>
        <a:p>
          <a:r>
            <a:rPr lang="pt-BR"/>
            <a:t>A nova Turquia</a:t>
          </a:r>
        </a:p>
      </dgm:t>
    </dgm:pt>
    <dgm:pt modelId="{8FA42A6D-9022-4B58-B896-3C40FB2A9F63}" type="parTrans" cxnId="{04E89F39-1E05-417D-AE48-336C53DC01B7}">
      <dgm:prSet/>
      <dgm:spPr/>
      <dgm:t>
        <a:bodyPr/>
        <a:lstStyle/>
        <a:p>
          <a:endParaRPr lang="pt-BR"/>
        </a:p>
      </dgm:t>
    </dgm:pt>
    <dgm:pt modelId="{C396CA00-1EEF-4A77-8CA3-5953ACDEE9EB}" type="sibTrans" cxnId="{04E89F39-1E05-417D-AE48-336C53DC01B7}">
      <dgm:prSet/>
      <dgm:spPr/>
      <dgm:t>
        <a:bodyPr/>
        <a:lstStyle/>
        <a:p>
          <a:endParaRPr lang="pt-BR"/>
        </a:p>
      </dgm:t>
    </dgm:pt>
    <dgm:pt modelId="{55A48B31-D420-4C75-8806-B4B745626D34}">
      <dgm:prSet/>
      <dgm:spPr/>
      <dgm:t>
        <a:bodyPr/>
        <a:lstStyle/>
        <a:p>
          <a:r>
            <a:rPr lang="pt-BR"/>
            <a:t>Síria e Líbano</a:t>
          </a:r>
        </a:p>
      </dgm:t>
    </dgm:pt>
    <dgm:pt modelId="{D6DA5FDB-6DA7-4C43-98C3-8C5833582060}" type="parTrans" cxnId="{E722A5AC-CFE2-4909-9F6A-7A826849AB1E}">
      <dgm:prSet/>
      <dgm:spPr/>
      <dgm:t>
        <a:bodyPr/>
        <a:lstStyle/>
        <a:p>
          <a:endParaRPr lang="pt-BR"/>
        </a:p>
      </dgm:t>
    </dgm:pt>
    <dgm:pt modelId="{B4AEE9E7-92BC-4D96-B811-8F290E84A3D6}" type="sibTrans" cxnId="{E722A5AC-CFE2-4909-9F6A-7A826849AB1E}">
      <dgm:prSet/>
      <dgm:spPr/>
      <dgm:t>
        <a:bodyPr/>
        <a:lstStyle/>
        <a:p>
          <a:endParaRPr lang="pt-BR"/>
        </a:p>
      </dgm:t>
    </dgm:pt>
    <dgm:pt modelId="{EE223679-0695-4291-9CD9-3D1B507BE86D}">
      <dgm:prSet/>
      <dgm:spPr/>
      <dgm:t>
        <a:bodyPr/>
        <a:lstStyle/>
        <a:p>
          <a:r>
            <a:rPr lang="pt-BR"/>
            <a:t>Iraque: monarquia consentida</a:t>
          </a:r>
        </a:p>
      </dgm:t>
    </dgm:pt>
    <dgm:pt modelId="{198EB322-57A3-4847-BD51-56F430B12E91}" type="parTrans" cxnId="{D3610D6B-6FEA-4496-9402-24B7836179E6}">
      <dgm:prSet/>
      <dgm:spPr/>
      <dgm:t>
        <a:bodyPr/>
        <a:lstStyle/>
        <a:p>
          <a:endParaRPr lang="pt-BR"/>
        </a:p>
      </dgm:t>
    </dgm:pt>
    <dgm:pt modelId="{BDB239C1-70F3-4101-91D4-FF1E2BA749DF}" type="sibTrans" cxnId="{D3610D6B-6FEA-4496-9402-24B7836179E6}">
      <dgm:prSet/>
      <dgm:spPr/>
      <dgm:t>
        <a:bodyPr/>
        <a:lstStyle/>
        <a:p>
          <a:endParaRPr lang="pt-BR"/>
        </a:p>
      </dgm:t>
    </dgm:pt>
    <dgm:pt modelId="{D1A9F0A4-DA8F-4914-8111-ECB527968D8A}">
      <dgm:prSet/>
      <dgm:spPr/>
      <dgm:t>
        <a:bodyPr/>
        <a:lstStyle/>
        <a:p>
          <a:r>
            <a:rPr lang="pt-BR"/>
            <a:t>A invenção da Jordânia</a:t>
          </a:r>
        </a:p>
      </dgm:t>
    </dgm:pt>
    <dgm:pt modelId="{0A7D94EE-EE50-4881-AC78-066644BF152B}" type="parTrans" cxnId="{C274687F-BD93-42D5-95B5-C27B28C6D171}">
      <dgm:prSet/>
      <dgm:spPr/>
      <dgm:t>
        <a:bodyPr/>
        <a:lstStyle/>
        <a:p>
          <a:endParaRPr lang="pt-BR"/>
        </a:p>
      </dgm:t>
    </dgm:pt>
    <dgm:pt modelId="{F74A17ED-1040-4FFD-8A2D-94D298832D62}" type="sibTrans" cxnId="{C274687F-BD93-42D5-95B5-C27B28C6D171}">
      <dgm:prSet/>
      <dgm:spPr/>
      <dgm:t>
        <a:bodyPr/>
        <a:lstStyle/>
        <a:p>
          <a:endParaRPr lang="pt-BR"/>
        </a:p>
      </dgm:t>
    </dgm:pt>
    <dgm:pt modelId="{6AE86358-13E0-4746-80DA-E5AF981AABCD}">
      <dgm:prSet/>
      <dgm:spPr/>
      <dgm:t>
        <a:bodyPr/>
        <a:lstStyle/>
        <a:p>
          <a:r>
            <a:rPr lang="pt-BR" dirty="0"/>
            <a:t>Arábia: unificação Saudita</a:t>
          </a:r>
        </a:p>
      </dgm:t>
    </dgm:pt>
    <dgm:pt modelId="{32A34B04-7043-4A53-A42E-C5286DCAA535}" type="parTrans" cxnId="{6492E4BD-9DE0-4594-B0A3-6C8A4C7284FE}">
      <dgm:prSet/>
      <dgm:spPr/>
      <dgm:t>
        <a:bodyPr/>
        <a:lstStyle/>
        <a:p>
          <a:endParaRPr lang="pt-BR"/>
        </a:p>
      </dgm:t>
    </dgm:pt>
    <dgm:pt modelId="{478F7191-E076-4353-ABAB-81C65460E263}" type="sibTrans" cxnId="{6492E4BD-9DE0-4594-B0A3-6C8A4C7284FE}">
      <dgm:prSet/>
      <dgm:spPr/>
      <dgm:t>
        <a:bodyPr/>
        <a:lstStyle/>
        <a:p>
          <a:endParaRPr lang="pt-BR"/>
        </a:p>
      </dgm:t>
    </dgm:pt>
    <dgm:pt modelId="{2CA90128-ED34-404F-86EE-09A1C9527CD2}">
      <dgm:prSet/>
      <dgm:spPr/>
      <dgm:t>
        <a:bodyPr/>
        <a:lstStyle/>
        <a:p>
          <a:r>
            <a:rPr lang="pt-BR"/>
            <a:t>A Palestina</a:t>
          </a:r>
        </a:p>
      </dgm:t>
    </dgm:pt>
    <dgm:pt modelId="{25996B2F-DC00-4A8B-B35E-C8A814B15806}" type="parTrans" cxnId="{1DA6F3EA-39ED-490F-B096-8C6BAF3333EB}">
      <dgm:prSet/>
      <dgm:spPr/>
      <dgm:t>
        <a:bodyPr/>
        <a:lstStyle/>
        <a:p>
          <a:endParaRPr lang="pt-BR"/>
        </a:p>
      </dgm:t>
    </dgm:pt>
    <dgm:pt modelId="{05EA2890-6131-4BAA-B0D5-4C1653F15B06}" type="sibTrans" cxnId="{1DA6F3EA-39ED-490F-B096-8C6BAF3333EB}">
      <dgm:prSet/>
      <dgm:spPr/>
      <dgm:t>
        <a:bodyPr/>
        <a:lstStyle/>
        <a:p>
          <a:endParaRPr lang="pt-BR"/>
        </a:p>
      </dgm:t>
    </dgm:pt>
    <dgm:pt modelId="{C8A0C7F8-D058-4BCE-B269-1FD99D6D8763}">
      <dgm:prSet/>
      <dgm:spPr/>
      <dgm:t>
        <a:bodyPr/>
        <a:lstStyle/>
        <a:p>
          <a:r>
            <a:rPr lang="pt-BR"/>
            <a:t>Os xecados do Golfo</a:t>
          </a:r>
        </a:p>
      </dgm:t>
    </dgm:pt>
    <dgm:pt modelId="{620449E1-78DB-49D3-82BD-E8D48614BD02}" type="parTrans" cxnId="{E3AB57C7-8D6D-4206-AD9F-4A8DD9783C03}">
      <dgm:prSet/>
      <dgm:spPr/>
      <dgm:t>
        <a:bodyPr/>
        <a:lstStyle/>
        <a:p>
          <a:endParaRPr lang="pt-BR"/>
        </a:p>
      </dgm:t>
    </dgm:pt>
    <dgm:pt modelId="{18DCB11F-B853-493F-835A-AA7042C616AC}" type="sibTrans" cxnId="{E3AB57C7-8D6D-4206-AD9F-4A8DD9783C03}">
      <dgm:prSet/>
      <dgm:spPr/>
      <dgm:t>
        <a:bodyPr/>
        <a:lstStyle/>
        <a:p>
          <a:endParaRPr lang="pt-BR"/>
        </a:p>
      </dgm:t>
    </dgm:pt>
    <dgm:pt modelId="{D1B42EC2-EE47-48D6-83B6-3CD49576EB42}">
      <dgm:prSet/>
      <dgm:spPr/>
      <dgm:t>
        <a:bodyPr/>
        <a:lstStyle/>
        <a:p>
          <a:r>
            <a:rPr lang="pt-BR"/>
            <a:t>Irã: o novo Xá Reza Palhevi</a:t>
          </a:r>
        </a:p>
      </dgm:t>
    </dgm:pt>
    <dgm:pt modelId="{C0C34703-4413-4792-8066-1E3F95A2DAE5}" type="parTrans" cxnId="{35927917-3583-40C5-B337-238CB994266A}">
      <dgm:prSet/>
      <dgm:spPr/>
      <dgm:t>
        <a:bodyPr/>
        <a:lstStyle/>
        <a:p>
          <a:endParaRPr lang="pt-BR"/>
        </a:p>
      </dgm:t>
    </dgm:pt>
    <dgm:pt modelId="{2B121A7F-ACFE-41AF-ADE5-D78FFA265F81}" type="sibTrans" cxnId="{35927917-3583-40C5-B337-238CB994266A}">
      <dgm:prSet/>
      <dgm:spPr/>
      <dgm:t>
        <a:bodyPr/>
        <a:lstStyle/>
        <a:p>
          <a:endParaRPr lang="pt-BR"/>
        </a:p>
      </dgm:t>
    </dgm:pt>
    <dgm:pt modelId="{3DFF115A-451C-4C78-8947-51D2085D7250}" type="pres">
      <dgm:prSet presAssocID="{56E5F88F-5404-4310-AE62-DB816F5325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467018-3BE5-434D-BF4A-1804A26F2C31}" type="pres">
      <dgm:prSet presAssocID="{791F73FC-0EEB-44A6-823E-474DCB2737E7}" presName="root1" presStyleCnt="0"/>
      <dgm:spPr/>
    </dgm:pt>
    <dgm:pt modelId="{03B161A9-A8A4-4AFB-B5C1-8B04E63ACFBD}" type="pres">
      <dgm:prSet presAssocID="{791F73FC-0EEB-44A6-823E-474DCB2737E7}" presName="LevelOneTextNode" presStyleLbl="node0" presStyleIdx="0" presStyleCnt="1">
        <dgm:presLayoutVars>
          <dgm:chPref val="3"/>
        </dgm:presLayoutVars>
      </dgm:prSet>
      <dgm:spPr/>
    </dgm:pt>
    <dgm:pt modelId="{3641F0B1-96E5-4841-9F4B-BA6FB8E90B66}" type="pres">
      <dgm:prSet presAssocID="{791F73FC-0EEB-44A6-823E-474DCB2737E7}" presName="level2hierChild" presStyleCnt="0"/>
      <dgm:spPr/>
    </dgm:pt>
    <dgm:pt modelId="{0305ACE5-26A1-4670-A11D-8470778D8761}" type="pres">
      <dgm:prSet presAssocID="{8FA42A6D-9022-4B58-B896-3C40FB2A9F63}" presName="conn2-1" presStyleLbl="parChTrans1D2" presStyleIdx="0" presStyleCnt="8"/>
      <dgm:spPr/>
    </dgm:pt>
    <dgm:pt modelId="{34C79D8E-3143-4551-A7CF-4FB2B989CD9C}" type="pres">
      <dgm:prSet presAssocID="{8FA42A6D-9022-4B58-B896-3C40FB2A9F63}" presName="connTx" presStyleLbl="parChTrans1D2" presStyleIdx="0" presStyleCnt="8"/>
      <dgm:spPr/>
    </dgm:pt>
    <dgm:pt modelId="{F877FD44-AF4F-4FFD-8D01-B17BC70FDBDE}" type="pres">
      <dgm:prSet presAssocID="{12CFC31F-9EDC-40D8-A418-4213551F00CA}" presName="root2" presStyleCnt="0"/>
      <dgm:spPr/>
    </dgm:pt>
    <dgm:pt modelId="{15C4F874-34E1-485A-BF9B-1614A023F5BE}" type="pres">
      <dgm:prSet presAssocID="{12CFC31F-9EDC-40D8-A418-4213551F00CA}" presName="LevelTwoTextNode" presStyleLbl="node2" presStyleIdx="0" presStyleCnt="8">
        <dgm:presLayoutVars>
          <dgm:chPref val="3"/>
        </dgm:presLayoutVars>
      </dgm:prSet>
      <dgm:spPr/>
    </dgm:pt>
    <dgm:pt modelId="{7E00A991-F951-4460-9632-4E60BA3D0399}" type="pres">
      <dgm:prSet presAssocID="{12CFC31F-9EDC-40D8-A418-4213551F00CA}" presName="level3hierChild" presStyleCnt="0"/>
      <dgm:spPr/>
    </dgm:pt>
    <dgm:pt modelId="{7C7A72A7-AC59-42E4-A456-814EA6BBAF2C}" type="pres">
      <dgm:prSet presAssocID="{D6DA5FDB-6DA7-4C43-98C3-8C5833582060}" presName="conn2-1" presStyleLbl="parChTrans1D2" presStyleIdx="1" presStyleCnt="8"/>
      <dgm:spPr/>
    </dgm:pt>
    <dgm:pt modelId="{C744E3D9-E1B5-4A5C-B7D2-9089FFAE53B2}" type="pres">
      <dgm:prSet presAssocID="{D6DA5FDB-6DA7-4C43-98C3-8C5833582060}" presName="connTx" presStyleLbl="parChTrans1D2" presStyleIdx="1" presStyleCnt="8"/>
      <dgm:spPr/>
    </dgm:pt>
    <dgm:pt modelId="{B0F736FA-BD3D-482E-9987-B6ED7E83A612}" type="pres">
      <dgm:prSet presAssocID="{55A48B31-D420-4C75-8806-B4B745626D34}" presName="root2" presStyleCnt="0"/>
      <dgm:spPr/>
    </dgm:pt>
    <dgm:pt modelId="{4E7B3F31-4BFA-4D4A-999E-A7ED2A5BF307}" type="pres">
      <dgm:prSet presAssocID="{55A48B31-D420-4C75-8806-B4B745626D34}" presName="LevelTwoTextNode" presStyleLbl="node2" presStyleIdx="1" presStyleCnt="8">
        <dgm:presLayoutVars>
          <dgm:chPref val="3"/>
        </dgm:presLayoutVars>
      </dgm:prSet>
      <dgm:spPr/>
    </dgm:pt>
    <dgm:pt modelId="{420AAF28-7520-45C6-9514-F1A3A8DFCE60}" type="pres">
      <dgm:prSet presAssocID="{55A48B31-D420-4C75-8806-B4B745626D34}" presName="level3hierChild" presStyleCnt="0"/>
      <dgm:spPr/>
    </dgm:pt>
    <dgm:pt modelId="{87A167F4-6932-48DB-84C8-5411C1B6CD95}" type="pres">
      <dgm:prSet presAssocID="{198EB322-57A3-4847-BD51-56F430B12E91}" presName="conn2-1" presStyleLbl="parChTrans1D2" presStyleIdx="2" presStyleCnt="8"/>
      <dgm:spPr/>
    </dgm:pt>
    <dgm:pt modelId="{FA976F30-E38B-4E3B-B12B-8AF5898AFAD9}" type="pres">
      <dgm:prSet presAssocID="{198EB322-57A3-4847-BD51-56F430B12E91}" presName="connTx" presStyleLbl="parChTrans1D2" presStyleIdx="2" presStyleCnt="8"/>
      <dgm:spPr/>
    </dgm:pt>
    <dgm:pt modelId="{C1EA7759-FD99-48B8-A206-C2601D53939E}" type="pres">
      <dgm:prSet presAssocID="{EE223679-0695-4291-9CD9-3D1B507BE86D}" presName="root2" presStyleCnt="0"/>
      <dgm:spPr/>
    </dgm:pt>
    <dgm:pt modelId="{D9D5D11A-FCB2-4FEC-AED7-9E750B4195B7}" type="pres">
      <dgm:prSet presAssocID="{EE223679-0695-4291-9CD9-3D1B507BE86D}" presName="LevelTwoTextNode" presStyleLbl="node2" presStyleIdx="2" presStyleCnt="8">
        <dgm:presLayoutVars>
          <dgm:chPref val="3"/>
        </dgm:presLayoutVars>
      </dgm:prSet>
      <dgm:spPr/>
    </dgm:pt>
    <dgm:pt modelId="{2132F17D-A361-4BFA-B8DA-B66D8F5F9E06}" type="pres">
      <dgm:prSet presAssocID="{EE223679-0695-4291-9CD9-3D1B507BE86D}" presName="level3hierChild" presStyleCnt="0"/>
      <dgm:spPr/>
    </dgm:pt>
    <dgm:pt modelId="{19B40B98-1F23-424F-A7B6-6AD930CA23F4}" type="pres">
      <dgm:prSet presAssocID="{0A7D94EE-EE50-4881-AC78-066644BF152B}" presName="conn2-1" presStyleLbl="parChTrans1D2" presStyleIdx="3" presStyleCnt="8"/>
      <dgm:spPr/>
    </dgm:pt>
    <dgm:pt modelId="{0EB7B66F-5A75-41B2-98D7-CF664C517FD9}" type="pres">
      <dgm:prSet presAssocID="{0A7D94EE-EE50-4881-AC78-066644BF152B}" presName="connTx" presStyleLbl="parChTrans1D2" presStyleIdx="3" presStyleCnt="8"/>
      <dgm:spPr/>
    </dgm:pt>
    <dgm:pt modelId="{079E4123-2B17-49F2-A60A-682045A0D741}" type="pres">
      <dgm:prSet presAssocID="{D1A9F0A4-DA8F-4914-8111-ECB527968D8A}" presName="root2" presStyleCnt="0"/>
      <dgm:spPr/>
    </dgm:pt>
    <dgm:pt modelId="{25356678-4C50-498B-905B-829F1B7669D7}" type="pres">
      <dgm:prSet presAssocID="{D1A9F0A4-DA8F-4914-8111-ECB527968D8A}" presName="LevelTwoTextNode" presStyleLbl="node2" presStyleIdx="3" presStyleCnt="8">
        <dgm:presLayoutVars>
          <dgm:chPref val="3"/>
        </dgm:presLayoutVars>
      </dgm:prSet>
      <dgm:spPr/>
    </dgm:pt>
    <dgm:pt modelId="{62B99A48-EDD5-4BB1-885A-416BB1EA484C}" type="pres">
      <dgm:prSet presAssocID="{D1A9F0A4-DA8F-4914-8111-ECB527968D8A}" presName="level3hierChild" presStyleCnt="0"/>
      <dgm:spPr/>
    </dgm:pt>
    <dgm:pt modelId="{06070AA4-F154-4CA9-9AFA-D736D6C8C5EA}" type="pres">
      <dgm:prSet presAssocID="{32A34B04-7043-4A53-A42E-C5286DCAA535}" presName="conn2-1" presStyleLbl="parChTrans1D2" presStyleIdx="4" presStyleCnt="8"/>
      <dgm:spPr/>
    </dgm:pt>
    <dgm:pt modelId="{193BC870-D2A7-42F7-A2E1-9864C3A3C537}" type="pres">
      <dgm:prSet presAssocID="{32A34B04-7043-4A53-A42E-C5286DCAA535}" presName="connTx" presStyleLbl="parChTrans1D2" presStyleIdx="4" presStyleCnt="8"/>
      <dgm:spPr/>
    </dgm:pt>
    <dgm:pt modelId="{272E8C2C-5C13-4709-A7E5-832F4F50DCBB}" type="pres">
      <dgm:prSet presAssocID="{6AE86358-13E0-4746-80DA-E5AF981AABCD}" presName="root2" presStyleCnt="0"/>
      <dgm:spPr/>
    </dgm:pt>
    <dgm:pt modelId="{EBD9128C-5157-407F-B822-55A80081941C}" type="pres">
      <dgm:prSet presAssocID="{6AE86358-13E0-4746-80DA-E5AF981AABCD}" presName="LevelTwoTextNode" presStyleLbl="node2" presStyleIdx="4" presStyleCnt="8">
        <dgm:presLayoutVars>
          <dgm:chPref val="3"/>
        </dgm:presLayoutVars>
      </dgm:prSet>
      <dgm:spPr/>
    </dgm:pt>
    <dgm:pt modelId="{E8454D30-1368-4405-A1B3-4A84F8745003}" type="pres">
      <dgm:prSet presAssocID="{6AE86358-13E0-4746-80DA-E5AF981AABCD}" presName="level3hierChild" presStyleCnt="0"/>
      <dgm:spPr/>
    </dgm:pt>
    <dgm:pt modelId="{9E27EDE5-98F9-46D2-858C-33555BC0D419}" type="pres">
      <dgm:prSet presAssocID="{25996B2F-DC00-4A8B-B35E-C8A814B15806}" presName="conn2-1" presStyleLbl="parChTrans1D2" presStyleIdx="5" presStyleCnt="8"/>
      <dgm:spPr/>
    </dgm:pt>
    <dgm:pt modelId="{F55BF180-5BA8-4E7E-9CB7-94C26BEF92D0}" type="pres">
      <dgm:prSet presAssocID="{25996B2F-DC00-4A8B-B35E-C8A814B15806}" presName="connTx" presStyleLbl="parChTrans1D2" presStyleIdx="5" presStyleCnt="8"/>
      <dgm:spPr/>
    </dgm:pt>
    <dgm:pt modelId="{B6B56DA2-1F24-4871-BFC1-FCB6BAAAEF96}" type="pres">
      <dgm:prSet presAssocID="{2CA90128-ED34-404F-86EE-09A1C9527CD2}" presName="root2" presStyleCnt="0"/>
      <dgm:spPr/>
    </dgm:pt>
    <dgm:pt modelId="{8CA4CB73-9225-4074-8867-F9C1417ECE14}" type="pres">
      <dgm:prSet presAssocID="{2CA90128-ED34-404F-86EE-09A1C9527CD2}" presName="LevelTwoTextNode" presStyleLbl="node2" presStyleIdx="5" presStyleCnt="8">
        <dgm:presLayoutVars>
          <dgm:chPref val="3"/>
        </dgm:presLayoutVars>
      </dgm:prSet>
      <dgm:spPr/>
    </dgm:pt>
    <dgm:pt modelId="{F694F1E0-7D3C-4DA8-98E4-4A3F618D9AB9}" type="pres">
      <dgm:prSet presAssocID="{2CA90128-ED34-404F-86EE-09A1C9527CD2}" presName="level3hierChild" presStyleCnt="0"/>
      <dgm:spPr/>
    </dgm:pt>
    <dgm:pt modelId="{56DC81A8-7855-479F-8434-6D3AC55A4D71}" type="pres">
      <dgm:prSet presAssocID="{620449E1-78DB-49D3-82BD-E8D48614BD02}" presName="conn2-1" presStyleLbl="parChTrans1D2" presStyleIdx="6" presStyleCnt="8"/>
      <dgm:spPr/>
    </dgm:pt>
    <dgm:pt modelId="{BD6F44E1-9A6B-4F69-9DC5-862B38D1525A}" type="pres">
      <dgm:prSet presAssocID="{620449E1-78DB-49D3-82BD-E8D48614BD02}" presName="connTx" presStyleLbl="parChTrans1D2" presStyleIdx="6" presStyleCnt="8"/>
      <dgm:spPr/>
    </dgm:pt>
    <dgm:pt modelId="{0FCBF927-F90C-4D8D-BB0E-FC327AF09C8E}" type="pres">
      <dgm:prSet presAssocID="{C8A0C7F8-D058-4BCE-B269-1FD99D6D8763}" presName="root2" presStyleCnt="0"/>
      <dgm:spPr/>
    </dgm:pt>
    <dgm:pt modelId="{6D53D01B-3174-48A1-9A7C-1957208FE839}" type="pres">
      <dgm:prSet presAssocID="{C8A0C7F8-D058-4BCE-B269-1FD99D6D8763}" presName="LevelTwoTextNode" presStyleLbl="node2" presStyleIdx="6" presStyleCnt="8">
        <dgm:presLayoutVars>
          <dgm:chPref val="3"/>
        </dgm:presLayoutVars>
      </dgm:prSet>
      <dgm:spPr/>
    </dgm:pt>
    <dgm:pt modelId="{0C8B82AC-75ED-4A82-967A-C6C569C7A403}" type="pres">
      <dgm:prSet presAssocID="{C8A0C7F8-D058-4BCE-B269-1FD99D6D8763}" presName="level3hierChild" presStyleCnt="0"/>
      <dgm:spPr/>
    </dgm:pt>
    <dgm:pt modelId="{56C0D7F5-050B-4B48-8C23-82BD2389D0E2}" type="pres">
      <dgm:prSet presAssocID="{C0C34703-4413-4792-8066-1E3F95A2DAE5}" presName="conn2-1" presStyleLbl="parChTrans1D2" presStyleIdx="7" presStyleCnt="8"/>
      <dgm:spPr/>
    </dgm:pt>
    <dgm:pt modelId="{F3B19ABF-A99C-4DE9-A44F-8B4712C5AEA3}" type="pres">
      <dgm:prSet presAssocID="{C0C34703-4413-4792-8066-1E3F95A2DAE5}" presName="connTx" presStyleLbl="parChTrans1D2" presStyleIdx="7" presStyleCnt="8"/>
      <dgm:spPr/>
    </dgm:pt>
    <dgm:pt modelId="{8B6FC424-4476-4BA7-8A25-2202F07B1CDA}" type="pres">
      <dgm:prSet presAssocID="{D1B42EC2-EE47-48D6-83B6-3CD49576EB42}" presName="root2" presStyleCnt="0"/>
      <dgm:spPr/>
    </dgm:pt>
    <dgm:pt modelId="{26CDA2B5-3E16-413D-80A6-BE2313D5E02F}" type="pres">
      <dgm:prSet presAssocID="{D1B42EC2-EE47-48D6-83B6-3CD49576EB42}" presName="LevelTwoTextNode" presStyleLbl="node2" presStyleIdx="7" presStyleCnt="8">
        <dgm:presLayoutVars>
          <dgm:chPref val="3"/>
        </dgm:presLayoutVars>
      </dgm:prSet>
      <dgm:spPr/>
    </dgm:pt>
    <dgm:pt modelId="{68772A9D-DD28-4576-A2C6-31726ED11BB2}" type="pres">
      <dgm:prSet presAssocID="{D1B42EC2-EE47-48D6-83B6-3CD49576EB42}" presName="level3hierChild" presStyleCnt="0"/>
      <dgm:spPr/>
    </dgm:pt>
  </dgm:ptLst>
  <dgm:cxnLst>
    <dgm:cxn modelId="{67B5DF04-A01C-450E-A208-4BDCBC838EDF}" type="presOf" srcId="{198EB322-57A3-4847-BD51-56F430B12E91}" destId="{87A167F4-6932-48DB-84C8-5411C1B6CD95}" srcOrd="0" destOrd="0" presId="urn:microsoft.com/office/officeart/2008/layout/HorizontalMultiLevelHierarchy"/>
    <dgm:cxn modelId="{35927917-3583-40C5-B337-238CB994266A}" srcId="{791F73FC-0EEB-44A6-823E-474DCB2737E7}" destId="{D1B42EC2-EE47-48D6-83B6-3CD49576EB42}" srcOrd="7" destOrd="0" parTransId="{C0C34703-4413-4792-8066-1E3F95A2DAE5}" sibTransId="{2B121A7F-ACFE-41AF-ADE5-D78FFA265F81}"/>
    <dgm:cxn modelId="{BBFD9E22-FBD5-4905-8A6A-336DD5D1E610}" type="presOf" srcId="{D1B42EC2-EE47-48D6-83B6-3CD49576EB42}" destId="{26CDA2B5-3E16-413D-80A6-BE2313D5E02F}" srcOrd="0" destOrd="0" presId="urn:microsoft.com/office/officeart/2008/layout/HorizontalMultiLevelHierarchy"/>
    <dgm:cxn modelId="{C3F39C26-835D-49F2-9E5C-050710A444AA}" type="presOf" srcId="{791F73FC-0EEB-44A6-823E-474DCB2737E7}" destId="{03B161A9-A8A4-4AFB-B5C1-8B04E63ACFBD}" srcOrd="0" destOrd="0" presId="urn:microsoft.com/office/officeart/2008/layout/HorizontalMultiLevelHierarchy"/>
    <dgm:cxn modelId="{04E89F39-1E05-417D-AE48-336C53DC01B7}" srcId="{791F73FC-0EEB-44A6-823E-474DCB2737E7}" destId="{12CFC31F-9EDC-40D8-A418-4213551F00CA}" srcOrd="0" destOrd="0" parTransId="{8FA42A6D-9022-4B58-B896-3C40FB2A9F63}" sibTransId="{C396CA00-1EEF-4A77-8CA3-5953ACDEE9EB}"/>
    <dgm:cxn modelId="{6B4E403B-F472-4CC1-B50A-57022B1E36F5}" type="presOf" srcId="{25996B2F-DC00-4A8B-B35E-C8A814B15806}" destId="{F55BF180-5BA8-4E7E-9CB7-94C26BEF92D0}" srcOrd="1" destOrd="0" presId="urn:microsoft.com/office/officeart/2008/layout/HorizontalMultiLevelHierarchy"/>
    <dgm:cxn modelId="{B8B8FD3D-9FCF-49C1-A352-F8CF967FF345}" type="presOf" srcId="{C0C34703-4413-4792-8066-1E3F95A2DAE5}" destId="{F3B19ABF-A99C-4DE9-A44F-8B4712C5AEA3}" srcOrd="1" destOrd="0" presId="urn:microsoft.com/office/officeart/2008/layout/HorizontalMultiLevelHierarchy"/>
    <dgm:cxn modelId="{C853115D-B995-416B-BDC7-D41E5FAED1ED}" type="presOf" srcId="{0A7D94EE-EE50-4881-AC78-066644BF152B}" destId="{19B40B98-1F23-424F-A7B6-6AD930CA23F4}" srcOrd="0" destOrd="0" presId="urn:microsoft.com/office/officeart/2008/layout/HorizontalMultiLevelHierarchy"/>
    <dgm:cxn modelId="{D3610D6B-6FEA-4496-9402-24B7836179E6}" srcId="{791F73FC-0EEB-44A6-823E-474DCB2737E7}" destId="{EE223679-0695-4291-9CD9-3D1B507BE86D}" srcOrd="2" destOrd="0" parTransId="{198EB322-57A3-4847-BD51-56F430B12E91}" sibTransId="{BDB239C1-70F3-4101-91D4-FF1E2BA749DF}"/>
    <dgm:cxn modelId="{F02C6D6D-9A68-4DBA-93B3-F72AD53293F7}" type="presOf" srcId="{620449E1-78DB-49D3-82BD-E8D48614BD02}" destId="{BD6F44E1-9A6B-4F69-9DC5-862B38D1525A}" srcOrd="1" destOrd="0" presId="urn:microsoft.com/office/officeart/2008/layout/HorizontalMultiLevelHierarchy"/>
    <dgm:cxn modelId="{29401877-58FE-4DD4-A39F-27390BDEA2AB}" srcId="{56E5F88F-5404-4310-AE62-DB816F5325B9}" destId="{791F73FC-0EEB-44A6-823E-474DCB2737E7}" srcOrd="0" destOrd="0" parTransId="{9FF4C5B1-D80C-4859-9182-EFF3C6255F09}" sibTransId="{C44285B8-8684-43C6-9063-CD580026120E}"/>
    <dgm:cxn modelId="{C274687F-BD93-42D5-95B5-C27B28C6D171}" srcId="{791F73FC-0EEB-44A6-823E-474DCB2737E7}" destId="{D1A9F0A4-DA8F-4914-8111-ECB527968D8A}" srcOrd="3" destOrd="0" parTransId="{0A7D94EE-EE50-4881-AC78-066644BF152B}" sibTransId="{F74A17ED-1040-4FFD-8A2D-94D298832D62}"/>
    <dgm:cxn modelId="{955B5580-0E4D-4CBC-AEDE-A74E7978F232}" type="presOf" srcId="{8FA42A6D-9022-4B58-B896-3C40FB2A9F63}" destId="{34C79D8E-3143-4551-A7CF-4FB2B989CD9C}" srcOrd="1" destOrd="0" presId="urn:microsoft.com/office/officeart/2008/layout/HorizontalMultiLevelHierarchy"/>
    <dgm:cxn modelId="{14FCC583-5126-4025-855B-2599523F93BB}" type="presOf" srcId="{D6DA5FDB-6DA7-4C43-98C3-8C5833582060}" destId="{C744E3D9-E1B5-4A5C-B7D2-9089FFAE53B2}" srcOrd="1" destOrd="0" presId="urn:microsoft.com/office/officeart/2008/layout/HorizontalMultiLevelHierarchy"/>
    <dgm:cxn modelId="{918B5B8D-8137-4771-8E31-C3B3C972E909}" type="presOf" srcId="{55A48B31-D420-4C75-8806-B4B745626D34}" destId="{4E7B3F31-4BFA-4D4A-999E-A7ED2A5BF307}" srcOrd="0" destOrd="0" presId="urn:microsoft.com/office/officeart/2008/layout/HorizontalMultiLevelHierarchy"/>
    <dgm:cxn modelId="{6BBAA48D-CABF-4DD0-AEB5-F48522C16D92}" type="presOf" srcId="{25996B2F-DC00-4A8B-B35E-C8A814B15806}" destId="{9E27EDE5-98F9-46D2-858C-33555BC0D419}" srcOrd="0" destOrd="0" presId="urn:microsoft.com/office/officeart/2008/layout/HorizontalMultiLevelHierarchy"/>
    <dgm:cxn modelId="{CD08B3A5-E0F4-4916-B5A1-4DF8CFEFA6C2}" type="presOf" srcId="{6AE86358-13E0-4746-80DA-E5AF981AABCD}" destId="{EBD9128C-5157-407F-B822-55A80081941C}" srcOrd="0" destOrd="0" presId="urn:microsoft.com/office/officeart/2008/layout/HorizontalMultiLevelHierarchy"/>
    <dgm:cxn modelId="{E722A5AC-CFE2-4909-9F6A-7A826849AB1E}" srcId="{791F73FC-0EEB-44A6-823E-474DCB2737E7}" destId="{55A48B31-D420-4C75-8806-B4B745626D34}" srcOrd="1" destOrd="0" parTransId="{D6DA5FDB-6DA7-4C43-98C3-8C5833582060}" sibTransId="{B4AEE9E7-92BC-4D96-B811-8F290E84A3D6}"/>
    <dgm:cxn modelId="{787FC0AF-17DB-418C-A53C-09E53F17D5EF}" type="presOf" srcId="{C8A0C7F8-D058-4BCE-B269-1FD99D6D8763}" destId="{6D53D01B-3174-48A1-9A7C-1957208FE839}" srcOrd="0" destOrd="0" presId="urn:microsoft.com/office/officeart/2008/layout/HorizontalMultiLevelHierarchy"/>
    <dgm:cxn modelId="{2826FEAF-2717-47B3-8C57-1F272A2CBE2A}" type="presOf" srcId="{32A34B04-7043-4A53-A42E-C5286DCAA535}" destId="{06070AA4-F154-4CA9-9AFA-D736D6C8C5EA}" srcOrd="0" destOrd="0" presId="urn:microsoft.com/office/officeart/2008/layout/HorizontalMultiLevelHierarchy"/>
    <dgm:cxn modelId="{1DBD19B1-3C3D-4664-8B98-D24C381A8D49}" type="presOf" srcId="{EE223679-0695-4291-9CD9-3D1B507BE86D}" destId="{D9D5D11A-FCB2-4FEC-AED7-9E750B4195B7}" srcOrd="0" destOrd="0" presId="urn:microsoft.com/office/officeart/2008/layout/HorizontalMultiLevelHierarchy"/>
    <dgm:cxn modelId="{29B691B4-8E1E-455D-9B53-067FA05BE6E2}" type="presOf" srcId="{0A7D94EE-EE50-4881-AC78-066644BF152B}" destId="{0EB7B66F-5A75-41B2-98D7-CF664C517FD9}" srcOrd="1" destOrd="0" presId="urn:microsoft.com/office/officeart/2008/layout/HorizontalMultiLevelHierarchy"/>
    <dgm:cxn modelId="{788A06BB-661F-48CA-B8CE-204D1FDAF6FB}" type="presOf" srcId="{8FA42A6D-9022-4B58-B896-3C40FB2A9F63}" destId="{0305ACE5-26A1-4670-A11D-8470778D8761}" srcOrd="0" destOrd="0" presId="urn:microsoft.com/office/officeart/2008/layout/HorizontalMultiLevelHierarchy"/>
    <dgm:cxn modelId="{6492E4BD-9DE0-4594-B0A3-6C8A4C7284FE}" srcId="{791F73FC-0EEB-44A6-823E-474DCB2737E7}" destId="{6AE86358-13E0-4746-80DA-E5AF981AABCD}" srcOrd="4" destOrd="0" parTransId="{32A34B04-7043-4A53-A42E-C5286DCAA535}" sibTransId="{478F7191-E076-4353-ABAB-81C65460E263}"/>
    <dgm:cxn modelId="{E3AB57C7-8D6D-4206-AD9F-4A8DD9783C03}" srcId="{791F73FC-0EEB-44A6-823E-474DCB2737E7}" destId="{C8A0C7F8-D058-4BCE-B269-1FD99D6D8763}" srcOrd="6" destOrd="0" parTransId="{620449E1-78DB-49D3-82BD-E8D48614BD02}" sibTransId="{18DCB11F-B853-493F-835A-AA7042C616AC}"/>
    <dgm:cxn modelId="{90D7D3C7-0ECB-46E5-82BA-061E0EFE41EF}" type="presOf" srcId="{D1A9F0A4-DA8F-4914-8111-ECB527968D8A}" destId="{25356678-4C50-498B-905B-829F1B7669D7}" srcOrd="0" destOrd="0" presId="urn:microsoft.com/office/officeart/2008/layout/HorizontalMultiLevelHierarchy"/>
    <dgm:cxn modelId="{E7AA3DC8-5354-4CC3-ADE8-165F6ABE6C42}" type="presOf" srcId="{32A34B04-7043-4A53-A42E-C5286DCAA535}" destId="{193BC870-D2A7-42F7-A2E1-9864C3A3C537}" srcOrd="1" destOrd="0" presId="urn:microsoft.com/office/officeart/2008/layout/HorizontalMultiLevelHierarchy"/>
    <dgm:cxn modelId="{3938ACD1-87B0-4FA9-B384-592D2987D65F}" type="presOf" srcId="{12CFC31F-9EDC-40D8-A418-4213551F00CA}" destId="{15C4F874-34E1-485A-BF9B-1614A023F5BE}" srcOrd="0" destOrd="0" presId="urn:microsoft.com/office/officeart/2008/layout/HorizontalMultiLevelHierarchy"/>
    <dgm:cxn modelId="{F46C77D2-E504-4240-919A-2A440F0973B7}" type="presOf" srcId="{198EB322-57A3-4847-BD51-56F430B12E91}" destId="{FA976F30-E38B-4E3B-B12B-8AF5898AFAD9}" srcOrd="1" destOrd="0" presId="urn:microsoft.com/office/officeart/2008/layout/HorizontalMultiLevelHierarchy"/>
    <dgm:cxn modelId="{075119D4-83F6-4712-B493-4E2D563B6045}" type="presOf" srcId="{620449E1-78DB-49D3-82BD-E8D48614BD02}" destId="{56DC81A8-7855-479F-8434-6D3AC55A4D71}" srcOrd="0" destOrd="0" presId="urn:microsoft.com/office/officeart/2008/layout/HorizontalMultiLevelHierarchy"/>
    <dgm:cxn modelId="{5DDA8FDB-15E0-4232-AA01-B378814EE7B1}" type="presOf" srcId="{2CA90128-ED34-404F-86EE-09A1C9527CD2}" destId="{8CA4CB73-9225-4074-8867-F9C1417ECE14}" srcOrd="0" destOrd="0" presId="urn:microsoft.com/office/officeart/2008/layout/HorizontalMultiLevelHierarchy"/>
    <dgm:cxn modelId="{A46863DE-0103-4A4A-87B7-516193ED37E3}" type="presOf" srcId="{D6DA5FDB-6DA7-4C43-98C3-8C5833582060}" destId="{7C7A72A7-AC59-42E4-A456-814EA6BBAF2C}" srcOrd="0" destOrd="0" presId="urn:microsoft.com/office/officeart/2008/layout/HorizontalMultiLevelHierarchy"/>
    <dgm:cxn modelId="{E846F6E8-7049-4C14-8048-6E9DF8197E19}" type="presOf" srcId="{56E5F88F-5404-4310-AE62-DB816F5325B9}" destId="{3DFF115A-451C-4C78-8947-51D2085D7250}" srcOrd="0" destOrd="0" presId="urn:microsoft.com/office/officeart/2008/layout/HorizontalMultiLevelHierarchy"/>
    <dgm:cxn modelId="{1DA6F3EA-39ED-490F-B096-8C6BAF3333EB}" srcId="{791F73FC-0EEB-44A6-823E-474DCB2737E7}" destId="{2CA90128-ED34-404F-86EE-09A1C9527CD2}" srcOrd="5" destOrd="0" parTransId="{25996B2F-DC00-4A8B-B35E-C8A814B15806}" sibTransId="{05EA2890-6131-4BAA-B0D5-4C1653F15B06}"/>
    <dgm:cxn modelId="{D7018CF1-AD24-43C3-827B-D3CCEFB7021A}" type="presOf" srcId="{C0C34703-4413-4792-8066-1E3F95A2DAE5}" destId="{56C0D7F5-050B-4B48-8C23-82BD2389D0E2}" srcOrd="0" destOrd="0" presId="urn:microsoft.com/office/officeart/2008/layout/HorizontalMultiLevelHierarchy"/>
    <dgm:cxn modelId="{9DBFA176-9625-45A1-8EF1-4E307DC50631}" type="presParOf" srcId="{3DFF115A-451C-4C78-8947-51D2085D7250}" destId="{C1467018-3BE5-434D-BF4A-1804A26F2C31}" srcOrd="0" destOrd="0" presId="urn:microsoft.com/office/officeart/2008/layout/HorizontalMultiLevelHierarchy"/>
    <dgm:cxn modelId="{0981F854-BD6B-43BA-BDDD-6C16197B561D}" type="presParOf" srcId="{C1467018-3BE5-434D-BF4A-1804A26F2C31}" destId="{03B161A9-A8A4-4AFB-B5C1-8B04E63ACFBD}" srcOrd="0" destOrd="0" presId="urn:microsoft.com/office/officeart/2008/layout/HorizontalMultiLevelHierarchy"/>
    <dgm:cxn modelId="{4FCA8904-5671-4DC8-B953-075B07D37A78}" type="presParOf" srcId="{C1467018-3BE5-434D-BF4A-1804A26F2C31}" destId="{3641F0B1-96E5-4841-9F4B-BA6FB8E90B66}" srcOrd="1" destOrd="0" presId="urn:microsoft.com/office/officeart/2008/layout/HorizontalMultiLevelHierarchy"/>
    <dgm:cxn modelId="{27246CFE-AF43-4B54-998B-5C32D03ED3DB}" type="presParOf" srcId="{3641F0B1-96E5-4841-9F4B-BA6FB8E90B66}" destId="{0305ACE5-26A1-4670-A11D-8470778D8761}" srcOrd="0" destOrd="0" presId="urn:microsoft.com/office/officeart/2008/layout/HorizontalMultiLevelHierarchy"/>
    <dgm:cxn modelId="{3D6B7A1B-4D4D-4AAC-8583-E54CA6BB37A6}" type="presParOf" srcId="{0305ACE5-26A1-4670-A11D-8470778D8761}" destId="{34C79D8E-3143-4551-A7CF-4FB2B989CD9C}" srcOrd="0" destOrd="0" presId="urn:microsoft.com/office/officeart/2008/layout/HorizontalMultiLevelHierarchy"/>
    <dgm:cxn modelId="{ECBFCD38-28F5-4066-93A3-8801B1D7C382}" type="presParOf" srcId="{3641F0B1-96E5-4841-9F4B-BA6FB8E90B66}" destId="{F877FD44-AF4F-4FFD-8D01-B17BC70FDBDE}" srcOrd="1" destOrd="0" presId="urn:microsoft.com/office/officeart/2008/layout/HorizontalMultiLevelHierarchy"/>
    <dgm:cxn modelId="{1F22C2AD-8997-43BC-88DA-FC3F529C9F6D}" type="presParOf" srcId="{F877FD44-AF4F-4FFD-8D01-B17BC70FDBDE}" destId="{15C4F874-34E1-485A-BF9B-1614A023F5BE}" srcOrd="0" destOrd="0" presId="urn:microsoft.com/office/officeart/2008/layout/HorizontalMultiLevelHierarchy"/>
    <dgm:cxn modelId="{BBA29907-F42A-4636-9558-C156819CC207}" type="presParOf" srcId="{F877FD44-AF4F-4FFD-8D01-B17BC70FDBDE}" destId="{7E00A991-F951-4460-9632-4E60BA3D0399}" srcOrd="1" destOrd="0" presId="urn:microsoft.com/office/officeart/2008/layout/HorizontalMultiLevelHierarchy"/>
    <dgm:cxn modelId="{93D95AFB-0F24-40D7-B099-987C9F6B0139}" type="presParOf" srcId="{3641F0B1-96E5-4841-9F4B-BA6FB8E90B66}" destId="{7C7A72A7-AC59-42E4-A456-814EA6BBAF2C}" srcOrd="2" destOrd="0" presId="urn:microsoft.com/office/officeart/2008/layout/HorizontalMultiLevelHierarchy"/>
    <dgm:cxn modelId="{4EB35DD3-BD86-4EB3-908E-61DD304EE430}" type="presParOf" srcId="{7C7A72A7-AC59-42E4-A456-814EA6BBAF2C}" destId="{C744E3D9-E1B5-4A5C-B7D2-9089FFAE53B2}" srcOrd="0" destOrd="0" presId="urn:microsoft.com/office/officeart/2008/layout/HorizontalMultiLevelHierarchy"/>
    <dgm:cxn modelId="{E5BA33EB-FEB4-4243-BF76-A45A694CC6DD}" type="presParOf" srcId="{3641F0B1-96E5-4841-9F4B-BA6FB8E90B66}" destId="{B0F736FA-BD3D-482E-9987-B6ED7E83A612}" srcOrd="3" destOrd="0" presId="urn:microsoft.com/office/officeart/2008/layout/HorizontalMultiLevelHierarchy"/>
    <dgm:cxn modelId="{A3C9FE74-DB58-4A33-AC3C-C19B803D4BAA}" type="presParOf" srcId="{B0F736FA-BD3D-482E-9987-B6ED7E83A612}" destId="{4E7B3F31-4BFA-4D4A-999E-A7ED2A5BF307}" srcOrd="0" destOrd="0" presId="urn:microsoft.com/office/officeart/2008/layout/HorizontalMultiLevelHierarchy"/>
    <dgm:cxn modelId="{92B4ECE1-3186-4481-BF69-27E0CA57107C}" type="presParOf" srcId="{B0F736FA-BD3D-482E-9987-B6ED7E83A612}" destId="{420AAF28-7520-45C6-9514-F1A3A8DFCE60}" srcOrd="1" destOrd="0" presId="urn:microsoft.com/office/officeart/2008/layout/HorizontalMultiLevelHierarchy"/>
    <dgm:cxn modelId="{0154D4F9-D1EA-4457-8A05-82E60597B364}" type="presParOf" srcId="{3641F0B1-96E5-4841-9F4B-BA6FB8E90B66}" destId="{87A167F4-6932-48DB-84C8-5411C1B6CD95}" srcOrd="4" destOrd="0" presId="urn:microsoft.com/office/officeart/2008/layout/HorizontalMultiLevelHierarchy"/>
    <dgm:cxn modelId="{F6A89CF0-AA77-45F0-B3DF-D3B446EAE37C}" type="presParOf" srcId="{87A167F4-6932-48DB-84C8-5411C1B6CD95}" destId="{FA976F30-E38B-4E3B-B12B-8AF5898AFAD9}" srcOrd="0" destOrd="0" presId="urn:microsoft.com/office/officeart/2008/layout/HorizontalMultiLevelHierarchy"/>
    <dgm:cxn modelId="{698E22A8-816E-4B89-8243-BC12B9A69EE1}" type="presParOf" srcId="{3641F0B1-96E5-4841-9F4B-BA6FB8E90B66}" destId="{C1EA7759-FD99-48B8-A206-C2601D53939E}" srcOrd="5" destOrd="0" presId="urn:microsoft.com/office/officeart/2008/layout/HorizontalMultiLevelHierarchy"/>
    <dgm:cxn modelId="{62185BAA-FD81-44A8-917A-DD85DAB2F3ED}" type="presParOf" srcId="{C1EA7759-FD99-48B8-A206-C2601D53939E}" destId="{D9D5D11A-FCB2-4FEC-AED7-9E750B4195B7}" srcOrd="0" destOrd="0" presId="urn:microsoft.com/office/officeart/2008/layout/HorizontalMultiLevelHierarchy"/>
    <dgm:cxn modelId="{6E6CA3D2-2AB9-4EDC-968C-9AC34DAE8260}" type="presParOf" srcId="{C1EA7759-FD99-48B8-A206-C2601D53939E}" destId="{2132F17D-A361-4BFA-B8DA-B66D8F5F9E06}" srcOrd="1" destOrd="0" presId="urn:microsoft.com/office/officeart/2008/layout/HorizontalMultiLevelHierarchy"/>
    <dgm:cxn modelId="{557F764E-3BE9-4BEA-9596-F25CEC2C6202}" type="presParOf" srcId="{3641F0B1-96E5-4841-9F4B-BA6FB8E90B66}" destId="{19B40B98-1F23-424F-A7B6-6AD930CA23F4}" srcOrd="6" destOrd="0" presId="urn:microsoft.com/office/officeart/2008/layout/HorizontalMultiLevelHierarchy"/>
    <dgm:cxn modelId="{0602032F-3C49-4080-9FBD-EB46426B50E4}" type="presParOf" srcId="{19B40B98-1F23-424F-A7B6-6AD930CA23F4}" destId="{0EB7B66F-5A75-41B2-98D7-CF664C517FD9}" srcOrd="0" destOrd="0" presId="urn:microsoft.com/office/officeart/2008/layout/HorizontalMultiLevelHierarchy"/>
    <dgm:cxn modelId="{9D9D60B9-1BC5-4F14-91DE-9F6DB526269C}" type="presParOf" srcId="{3641F0B1-96E5-4841-9F4B-BA6FB8E90B66}" destId="{079E4123-2B17-49F2-A60A-682045A0D741}" srcOrd="7" destOrd="0" presId="urn:microsoft.com/office/officeart/2008/layout/HorizontalMultiLevelHierarchy"/>
    <dgm:cxn modelId="{CCB4D028-DA9E-46D4-9194-EE51660C8D74}" type="presParOf" srcId="{079E4123-2B17-49F2-A60A-682045A0D741}" destId="{25356678-4C50-498B-905B-829F1B7669D7}" srcOrd="0" destOrd="0" presId="urn:microsoft.com/office/officeart/2008/layout/HorizontalMultiLevelHierarchy"/>
    <dgm:cxn modelId="{55A22878-25AC-48E8-9CC6-75A5DFCE8ADA}" type="presParOf" srcId="{079E4123-2B17-49F2-A60A-682045A0D741}" destId="{62B99A48-EDD5-4BB1-885A-416BB1EA484C}" srcOrd="1" destOrd="0" presId="urn:microsoft.com/office/officeart/2008/layout/HorizontalMultiLevelHierarchy"/>
    <dgm:cxn modelId="{2F227F25-AB4D-46D1-8B6A-1E439EDE2EA3}" type="presParOf" srcId="{3641F0B1-96E5-4841-9F4B-BA6FB8E90B66}" destId="{06070AA4-F154-4CA9-9AFA-D736D6C8C5EA}" srcOrd="8" destOrd="0" presId="urn:microsoft.com/office/officeart/2008/layout/HorizontalMultiLevelHierarchy"/>
    <dgm:cxn modelId="{C8E9C382-8787-45D9-9812-1D9F9A133270}" type="presParOf" srcId="{06070AA4-F154-4CA9-9AFA-D736D6C8C5EA}" destId="{193BC870-D2A7-42F7-A2E1-9864C3A3C537}" srcOrd="0" destOrd="0" presId="urn:microsoft.com/office/officeart/2008/layout/HorizontalMultiLevelHierarchy"/>
    <dgm:cxn modelId="{D87E3041-AE71-4178-80D1-950313A416BE}" type="presParOf" srcId="{3641F0B1-96E5-4841-9F4B-BA6FB8E90B66}" destId="{272E8C2C-5C13-4709-A7E5-832F4F50DCBB}" srcOrd="9" destOrd="0" presId="urn:microsoft.com/office/officeart/2008/layout/HorizontalMultiLevelHierarchy"/>
    <dgm:cxn modelId="{07281635-A1D6-4C2F-AD9E-1A647FA5A358}" type="presParOf" srcId="{272E8C2C-5C13-4709-A7E5-832F4F50DCBB}" destId="{EBD9128C-5157-407F-B822-55A80081941C}" srcOrd="0" destOrd="0" presId="urn:microsoft.com/office/officeart/2008/layout/HorizontalMultiLevelHierarchy"/>
    <dgm:cxn modelId="{8DDFE845-3B52-4B8C-9EEE-DF1926594803}" type="presParOf" srcId="{272E8C2C-5C13-4709-A7E5-832F4F50DCBB}" destId="{E8454D30-1368-4405-A1B3-4A84F8745003}" srcOrd="1" destOrd="0" presId="urn:microsoft.com/office/officeart/2008/layout/HorizontalMultiLevelHierarchy"/>
    <dgm:cxn modelId="{295957E8-798D-4F27-8274-F579FCA3C42B}" type="presParOf" srcId="{3641F0B1-96E5-4841-9F4B-BA6FB8E90B66}" destId="{9E27EDE5-98F9-46D2-858C-33555BC0D419}" srcOrd="10" destOrd="0" presId="urn:microsoft.com/office/officeart/2008/layout/HorizontalMultiLevelHierarchy"/>
    <dgm:cxn modelId="{BF191D91-4B02-409C-AEB0-F564899C6216}" type="presParOf" srcId="{9E27EDE5-98F9-46D2-858C-33555BC0D419}" destId="{F55BF180-5BA8-4E7E-9CB7-94C26BEF92D0}" srcOrd="0" destOrd="0" presId="urn:microsoft.com/office/officeart/2008/layout/HorizontalMultiLevelHierarchy"/>
    <dgm:cxn modelId="{6BC00EB2-8319-4467-B8CE-545E35BC9505}" type="presParOf" srcId="{3641F0B1-96E5-4841-9F4B-BA6FB8E90B66}" destId="{B6B56DA2-1F24-4871-BFC1-FCB6BAAAEF96}" srcOrd="11" destOrd="0" presId="urn:microsoft.com/office/officeart/2008/layout/HorizontalMultiLevelHierarchy"/>
    <dgm:cxn modelId="{462272C9-F847-4B27-A7C1-3E8942090C7C}" type="presParOf" srcId="{B6B56DA2-1F24-4871-BFC1-FCB6BAAAEF96}" destId="{8CA4CB73-9225-4074-8867-F9C1417ECE14}" srcOrd="0" destOrd="0" presId="urn:microsoft.com/office/officeart/2008/layout/HorizontalMultiLevelHierarchy"/>
    <dgm:cxn modelId="{26C2EA5C-E997-4DCA-BE96-BF847A74B0A6}" type="presParOf" srcId="{B6B56DA2-1F24-4871-BFC1-FCB6BAAAEF96}" destId="{F694F1E0-7D3C-4DA8-98E4-4A3F618D9AB9}" srcOrd="1" destOrd="0" presId="urn:microsoft.com/office/officeart/2008/layout/HorizontalMultiLevelHierarchy"/>
    <dgm:cxn modelId="{2C192595-8576-415C-97E9-4C500A003633}" type="presParOf" srcId="{3641F0B1-96E5-4841-9F4B-BA6FB8E90B66}" destId="{56DC81A8-7855-479F-8434-6D3AC55A4D71}" srcOrd="12" destOrd="0" presId="urn:microsoft.com/office/officeart/2008/layout/HorizontalMultiLevelHierarchy"/>
    <dgm:cxn modelId="{80BB1E76-4E57-4840-8824-F72250D05A96}" type="presParOf" srcId="{56DC81A8-7855-479F-8434-6D3AC55A4D71}" destId="{BD6F44E1-9A6B-4F69-9DC5-862B38D1525A}" srcOrd="0" destOrd="0" presId="urn:microsoft.com/office/officeart/2008/layout/HorizontalMultiLevelHierarchy"/>
    <dgm:cxn modelId="{11D583A2-21CA-49BB-8D58-A329F941D64A}" type="presParOf" srcId="{3641F0B1-96E5-4841-9F4B-BA6FB8E90B66}" destId="{0FCBF927-F90C-4D8D-BB0E-FC327AF09C8E}" srcOrd="13" destOrd="0" presId="urn:microsoft.com/office/officeart/2008/layout/HorizontalMultiLevelHierarchy"/>
    <dgm:cxn modelId="{0624D5D1-CB1F-4590-93A0-019F804B9F18}" type="presParOf" srcId="{0FCBF927-F90C-4D8D-BB0E-FC327AF09C8E}" destId="{6D53D01B-3174-48A1-9A7C-1957208FE839}" srcOrd="0" destOrd="0" presId="urn:microsoft.com/office/officeart/2008/layout/HorizontalMultiLevelHierarchy"/>
    <dgm:cxn modelId="{227E33F0-EC15-463D-B84B-774855ED3F38}" type="presParOf" srcId="{0FCBF927-F90C-4D8D-BB0E-FC327AF09C8E}" destId="{0C8B82AC-75ED-4A82-967A-C6C569C7A403}" srcOrd="1" destOrd="0" presId="urn:microsoft.com/office/officeart/2008/layout/HorizontalMultiLevelHierarchy"/>
    <dgm:cxn modelId="{88042FE7-DA28-4D28-A9D6-1B0AD3B6227A}" type="presParOf" srcId="{3641F0B1-96E5-4841-9F4B-BA6FB8E90B66}" destId="{56C0D7F5-050B-4B48-8C23-82BD2389D0E2}" srcOrd="14" destOrd="0" presId="urn:microsoft.com/office/officeart/2008/layout/HorizontalMultiLevelHierarchy"/>
    <dgm:cxn modelId="{A32F69BC-AA95-41F0-8A71-107E6FC10E71}" type="presParOf" srcId="{56C0D7F5-050B-4B48-8C23-82BD2389D0E2}" destId="{F3B19ABF-A99C-4DE9-A44F-8B4712C5AEA3}" srcOrd="0" destOrd="0" presId="urn:microsoft.com/office/officeart/2008/layout/HorizontalMultiLevelHierarchy"/>
    <dgm:cxn modelId="{2EEAE3BB-5098-4A9A-9888-43FF3B7E7ECB}" type="presParOf" srcId="{3641F0B1-96E5-4841-9F4B-BA6FB8E90B66}" destId="{8B6FC424-4476-4BA7-8A25-2202F07B1CDA}" srcOrd="15" destOrd="0" presId="urn:microsoft.com/office/officeart/2008/layout/HorizontalMultiLevelHierarchy"/>
    <dgm:cxn modelId="{A57E775B-994D-40B4-8436-CD331FB10920}" type="presParOf" srcId="{8B6FC424-4476-4BA7-8A25-2202F07B1CDA}" destId="{26CDA2B5-3E16-413D-80A6-BE2313D5E02F}" srcOrd="0" destOrd="0" presId="urn:microsoft.com/office/officeart/2008/layout/HorizontalMultiLevelHierarchy"/>
    <dgm:cxn modelId="{B14F7663-ED55-4365-A4FB-A7D7A22C3496}" type="presParOf" srcId="{8B6FC424-4476-4BA7-8A25-2202F07B1CDA}" destId="{68772A9D-DD28-4576-A2C6-31726ED11B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C821F41-BDEA-47A1-9EF6-28895E5C44AD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pt-BR"/>
        </a:p>
      </dgm:t>
    </dgm:pt>
    <dgm:pt modelId="{B0608B52-CF71-4E36-9D9A-1C4B0D513936}">
      <dgm:prSet/>
      <dgm:spPr/>
      <dgm:t>
        <a:bodyPr/>
        <a:lstStyle/>
        <a:p>
          <a:r>
            <a:rPr lang="pt-BR" dirty="0"/>
            <a:t>Pós-Guerra e o destino da Palestina</a:t>
          </a:r>
        </a:p>
      </dgm:t>
    </dgm:pt>
    <dgm:pt modelId="{C5E111B9-9F32-4D15-9193-71CCE1889AD5}" type="parTrans" cxnId="{13EDF3BA-3F90-4BCB-9551-5136C36E43DA}">
      <dgm:prSet/>
      <dgm:spPr/>
      <dgm:t>
        <a:bodyPr/>
        <a:lstStyle/>
        <a:p>
          <a:endParaRPr lang="pt-BR"/>
        </a:p>
      </dgm:t>
    </dgm:pt>
    <dgm:pt modelId="{59B4AF99-D6C8-4CF5-A7AD-4DA88ACA091C}" type="sibTrans" cxnId="{13EDF3BA-3F90-4BCB-9551-5136C36E43DA}">
      <dgm:prSet/>
      <dgm:spPr/>
      <dgm:t>
        <a:bodyPr/>
        <a:lstStyle/>
        <a:p>
          <a:endParaRPr lang="pt-BR"/>
        </a:p>
      </dgm:t>
    </dgm:pt>
    <dgm:pt modelId="{2638BB88-756A-4B06-919E-3E0FC3803A12}">
      <dgm:prSet/>
      <dgm:spPr/>
      <dgm:t>
        <a:bodyPr/>
        <a:lstStyle/>
        <a:p>
          <a:r>
            <a:rPr lang="pt-BR"/>
            <a:t>A força sionista</a:t>
          </a:r>
        </a:p>
      </dgm:t>
    </dgm:pt>
    <dgm:pt modelId="{33881C1F-1B91-43C7-A4B1-C424FA8E8E89}" type="parTrans" cxnId="{5C9F8922-F719-4CF6-A374-00A078F907F8}">
      <dgm:prSet/>
      <dgm:spPr/>
      <dgm:t>
        <a:bodyPr/>
        <a:lstStyle/>
        <a:p>
          <a:endParaRPr lang="pt-BR"/>
        </a:p>
      </dgm:t>
    </dgm:pt>
    <dgm:pt modelId="{C66092C2-D141-4077-B01F-097CB167FCF5}" type="sibTrans" cxnId="{5C9F8922-F719-4CF6-A374-00A078F907F8}">
      <dgm:prSet/>
      <dgm:spPr/>
      <dgm:t>
        <a:bodyPr/>
        <a:lstStyle/>
        <a:p>
          <a:endParaRPr lang="pt-BR"/>
        </a:p>
      </dgm:t>
    </dgm:pt>
    <dgm:pt modelId="{C9DBA773-8323-4C32-AD22-8FE8063FD2B3}">
      <dgm:prSet/>
      <dgm:spPr/>
      <dgm:t>
        <a:bodyPr/>
        <a:lstStyle/>
        <a:p>
          <a:r>
            <a:rPr lang="pt-BR"/>
            <a:t>A bagunça árabe</a:t>
          </a:r>
        </a:p>
      </dgm:t>
    </dgm:pt>
    <dgm:pt modelId="{80E94BF8-D03F-4476-9B67-D0FA269CC0B4}" type="parTrans" cxnId="{18035913-1E5A-4B68-8846-9E26BBE7817C}">
      <dgm:prSet/>
      <dgm:spPr/>
      <dgm:t>
        <a:bodyPr/>
        <a:lstStyle/>
        <a:p>
          <a:endParaRPr lang="pt-BR"/>
        </a:p>
      </dgm:t>
    </dgm:pt>
    <dgm:pt modelId="{313AFC5B-923E-4A14-96B3-9820E05FBFDB}" type="sibTrans" cxnId="{18035913-1E5A-4B68-8846-9E26BBE7817C}">
      <dgm:prSet/>
      <dgm:spPr/>
      <dgm:t>
        <a:bodyPr/>
        <a:lstStyle/>
        <a:p>
          <a:endParaRPr lang="pt-BR"/>
        </a:p>
      </dgm:t>
    </dgm:pt>
    <dgm:pt modelId="{C99DB801-621B-4721-BEAF-DE1C238DDF53}">
      <dgm:prSet/>
      <dgm:spPr/>
      <dgm:t>
        <a:bodyPr/>
        <a:lstStyle/>
        <a:p>
          <a:r>
            <a:rPr lang="pt-BR"/>
            <a:t>Entreguerras e ascensão nazista</a:t>
          </a:r>
        </a:p>
      </dgm:t>
    </dgm:pt>
    <dgm:pt modelId="{77CD2238-B709-4CA1-BD2D-04326F8EE029}" type="parTrans" cxnId="{E7597CD0-A682-4E60-BE3A-EDC6105FF8C7}">
      <dgm:prSet/>
      <dgm:spPr/>
      <dgm:t>
        <a:bodyPr/>
        <a:lstStyle/>
        <a:p>
          <a:endParaRPr lang="pt-BR"/>
        </a:p>
      </dgm:t>
    </dgm:pt>
    <dgm:pt modelId="{85F062A4-0DCC-4FF7-9518-EB740F564718}" type="sibTrans" cxnId="{E7597CD0-A682-4E60-BE3A-EDC6105FF8C7}">
      <dgm:prSet/>
      <dgm:spPr/>
      <dgm:t>
        <a:bodyPr/>
        <a:lstStyle/>
        <a:p>
          <a:endParaRPr lang="pt-BR"/>
        </a:p>
      </dgm:t>
    </dgm:pt>
    <dgm:pt modelId="{4AF5D3A4-62D7-4E27-8D67-71FA83E172D6}">
      <dgm:prSet/>
      <dgm:spPr/>
      <dgm:t>
        <a:bodyPr/>
        <a:lstStyle/>
        <a:p>
          <a:r>
            <a:rPr lang="pt-BR"/>
            <a:t>As grandes migrações</a:t>
          </a:r>
        </a:p>
      </dgm:t>
    </dgm:pt>
    <dgm:pt modelId="{A20417AA-1F55-439B-A680-B872A28D4955}" type="parTrans" cxnId="{65B5ABFF-CA10-4538-97E3-C5D39DB1DE1F}">
      <dgm:prSet/>
      <dgm:spPr/>
      <dgm:t>
        <a:bodyPr/>
        <a:lstStyle/>
        <a:p>
          <a:endParaRPr lang="pt-BR"/>
        </a:p>
      </dgm:t>
    </dgm:pt>
    <dgm:pt modelId="{B6505B43-05B1-4E21-8C2F-D45F02DE4FA1}" type="sibTrans" cxnId="{65B5ABFF-CA10-4538-97E3-C5D39DB1DE1F}">
      <dgm:prSet/>
      <dgm:spPr/>
      <dgm:t>
        <a:bodyPr/>
        <a:lstStyle/>
        <a:p>
          <a:endParaRPr lang="pt-BR"/>
        </a:p>
      </dgm:t>
    </dgm:pt>
    <dgm:pt modelId="{477C6FDE-6AF6-4867-8C01-96C4E8ABE32C}">
      <dgm:prSet/>
      <dgm:spPr/>
      <dgm:t>
        <a:bodyPr/>
        <a:lstStyle/>
        <a:p>
          <a:r>
            <a:rPr lang="pt-BR"/>
            <a:t>A Segunda Guerra Mundial</a:t>
          </a:r>
        </a:p>
      </dgm:t>
    </dgm:pt>
    <dgm:pt modelId="{7D36AAEA-0537-4A36-B487-7905A9A200B5}" type="parTrans" cxnId="{977E518A-A25E-41F0-BD80-25C28FA0686D}">
      <dgm:prSet/>
      <dgm:spPr/>
      <dgm:t>
        <a:bodyPr/>
        <a:lstStyle/>
        <a:p>
          <a:endParaRPr lang="pt-BR"/>
        </a:p>
      </dgm:t>
    </dgm:pt>
    <dgm:pt modelId="{81EC00BC-185C-4FA1-AA56-77B71FE07236}" type="sibTrans" cxnId="{977E518A-A25E-41F0-BD80-25C28FA0686D}">
      <dgm:prSet/>
      <dgm:spPr/>
      <dgm:t>
        <a:bodyPr/>
        <a:lstStyle/>
        <a:p>
          <a:endParaRPr lang="pt-BR"/>
        </a:p>
      </dgm:t>
    </dgm:pt>
    <dgm:pt modelId="{93CD7400-09F8-488B-B2EB-FB365BCCEE20}">
      <dgm:prSet/>
      <dgm:spPr/>
      <dgm:t>
        <a:bodyPr/>
        <a:lstStyle/>
        <a:p>
          <a:r>
            <a:rPr lang="pt-BR"/>
            <a:t>A nova ordem: Estados Unidos</a:t>
          </a:r>
        </a:p>
      </dgm:t>
    </dgm:pt>
    <dgm:pt modelId="{D04C7187-C88F-4D21-8F7A-D8DC75F0BD95}" type="parTrans" cxnId="{2E4E6BDD-6081-4FB4-937D-7C13001F6A25}">
      <dgm:prSet/>
      <dgm:spPr/>
      <dgm:t>
        <a:bodyPr/>
        <a:lstStyle/>
        <a:p>
          <a:endParaRPr lang="pt-BR"/>
        </a:p>
      </dgm:t>
    </dgm:pt>
    <dgm:pt modelId="{F97ED62E-8A0C-4670-9793-0937158CD279}" type="sibTrans" cxnId="{2E4E6BDD-6081-4FB4-937D-7C13001F6A25}">
      <dgm:prSet/>
      <dgm:spPr/>
      <dgm:t>
        <a:bodyPr/>
        <a:lstStyle/>
        <a:p>
          <a:endParaRPr lang="pt-BR"/>
        </a:p>
      </dgm:t>
    </dgm:pt>
    <dgm:pt modelId="{1EAA480D-153A-4D86-92ED-80958E9F1AC4}">
      <dgm:prSet/>
      <dgm:spPr/>
      <dgm:t>
        <a:bodyPr/>
        <a:lstStyle/>
        <a:p>
          <a:r>
            <a:rPr lang="pt-BR"/>
            <a:t>1947</a:t>
          </a:r>
        </a:p>
      </dgm:t>
    </dgm:pt>
    <dgm:pt modelId="{09C6B802-B79E-4228-A685-D8203DBCFEB0}" type="parTrans" cxnId="{5F4CC0BA-502F-40B4-A3E7-E39F4F3B3010}">
      <dgm:prSet/>
      <dgm:spPr/>
      <dgm:t>
        <a:bodyPr/>
        <a:lstStyle/>
        <a:p>
          <a:endParaRPr lang="pt-BR"/>
        </a:p>
      </dgm:t>
    </dgm:pt>
    <dgm:pt modelId="{2B531696-0BCC-41B7-A126-F6CF9CA787B8}" type="sibTrans" cxnId="{5F4CC0BA-502F-40B4-A3E7-E39F4F3B3010}">
      <dgm:prSet/>
      <dgm:spPr/>
      <dgm:t>
        <a:bodyPr/>
        <a:lstStyle/>
        <a:p>
          <a:endParaRPr lang="pt-BR"/>
        </a:p>
      </dgm:t>
    </dgm:pt>
    <dgm:pt modelId="{32B3B98B-0F0E-4981-A1A7-0391DD5C6EB7}">
      <dgm:prSet/>
      <dgm:spPr/>
      <dgm:t>
        <a:bodyPr/>
        <a:lstStyle/>
        <a:p>
          <a:r>
            <a:rPr lang="pt-BR"/>
            <a:t>1948</a:t>
          </a:r>
        </a:p>
      </dgm:t>
    </dgm:pt>
    <dgm:pt modelId="{30D506A4-0080-4D08-AEF7-78DD0B6FFB36}" type="parTrans" cxnId="{362DE56D-38C8-4FA9-AC1B-5373E4E9EC7A}">
      <dgm:prSet/>
      <dgm:spPr/>
      <dgm:t>
        <a:bodyPr/>
        <a:lstStyle/>
        <a:p>
          <a:endParaRPr lang="pt-BR"/>
        </a:p>
      </dgm:t>
    </dgm:pt>
    <dgm:pt modelId="{1C327185-568A-486A-BE78-FD96A6674120}" type="sibTrans" cxnId="{362DE56D-38C8-4FA9-AC1B-5373E4E9EC7A}">
      <dgm:prSet/>
      <dgm:spPr/>
      <dgm:t>
        <a:bodyPr/>
        <a:lstStyle/>
        <a:p>
          <a:endParaRPr lang="pt-BR"/>
        </a:p>
      </dgm:t>
    </dgm:pt>
    <dgm:pt modelId="{E12DC3EB-4944-4951-B9D7-94F5AB58B0F3}">
      <dgm:prSet/>
      <dgm:spPr/>
      <dgm:t>
        <a:bodyPr/>
        <a:lstStyle/>
        <a:p>
          <a:r>
            <a:rPr lang="pt-BR"/>
            <a:t>1949</a:t>
          </a:r>
        </a:p>
      </dgm:t>
    </dgm:pt>
    <dgm:pt modelId="{A9CB81CC-710A-4F84-82A4-6385BA4F3A72}" type="parTrans" cxnId="{88FED244-A585-4892-A066-0F6456211D06}">
      <dgm:prSet/>
      <dgm:spPr/>
      <dgm:t>
        <a:bodyPr/>
        <a:lstStyle/>
        <a:p>
          <a:endParaRPr lang="pt-BR"/>
        </a:p>
      </dgm:t>
    </dgm:pt>
    <dgm:pt modelId="{4ED7F5DB-B8E9-4A2E-B2C0-F64371F3B435}" type="sibTrans" cxnId="{88FED244-A585-4892-A066-0F6456211D06}">
      <dgm:prSet/>
      <dgm:spPr/>
      <dgm:t>
        <a:bodyPr/>
        <a:lstStyle/>
        <a:p>
          <a:endParaRPr lang="pt-BR"/>
        </a:p>
      </dgm:t>
    </dgm:pt>
    <dgm:pt modelId="{AF67BDBD-7FBF-4174-B9C2-FEE62F504FEC}" type="pres">
      <dgm:prSet presAssocID="{8C821F41-BDEA-47A1-9EF6-28895E5C44AD}" presName="Name0" presStyleCnt="0">
        <dgm:presLayoutVars>
          <dgm:dir/>
          <dgm:animLvl val="lvl"/>
          <dgm:resizeHandles val="exact"/>
        </dgm:presLayoutVars>
      </dgm:prSet>
      <dgm:spPr/>
    </dgm:pt>
    <dgm:pt modelId="{4E12BDDF-D761-467C-ABAE-30B9B9CE4A9C}" type="pres">
      <dgm:prSet presAssocID="{B0608B52-CF71-4E36-9D9A-1C4B0D513936}" presName="composite" presStyleCnt="0"/>
      <dgm:spPr/>
    </dgm:pt>
    <dgm:pt modelId="{8BADC2D6-BBFE-40FA-A69D-02B9C91B5F33}" type="pres">
      <dgm:prSet presAssocID="{B0608B52-CF71-4E36-9D9A-1C4B0D51393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1797460-DDB4-4458-9719-0162D8A381C8}" type="pres">
      <dgm:prSet presAssocID="{B0608B52-CF71-4E36-9D9A-1C4B0D51393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60D8305-BD98-4513-9A94-9867970D5B15}" type="presOf" srcId="{93CD7400-09F8-488B-B2EB-FB365BCCEE20}" destId="{B1797460-DDB4-4458-9719-0162D8A381C8}" srcOrd="0" destOrd="5" presId="urn:microsoft.com/office/officeart/2005/8/layout/hList1"/>
    <dgm:cxn modelId="{E32FAF0A-0694-4A63-B67E-8F57DA27E520}" type="presOf" srcId="{2638BB88-756A-4B06-919E-3E0FC3803A12}" destId="{B1797460-DDB4-4458-9719-0162D8A381C8}" srcOrd="0" destOrd="0" presId="urn:microsoft.com/office/officeart/2005/8/layout/hList1"/>
    <dgm:cxn modelId="{18035913-1E5A-4B68-8846-9E26BBE7817C}" srcId="{B0608B52-CF71-4E36-9D9A-1C4B0D513936}" destId="{C9DBA773-8323-4C32-AD22-8FE8063FD2B3}" srcOrd="1" destOrd="0" parTransId="{80E94BF8-D03F-4476-9B67-D0FA269CC0B4}" sibTransId="{313AFC5B-923E-4A14-96B3-9820E05FBFDB}"/>
    <dgm:cxn modelId="{5C9F8922-F719-4CF6-A374-00A078F907F8}" srcId="{B0608B52-CF71-4E36-9D9A-1C4B0D513936}" destId="{2638BB88-756A-4B06-919E-3E0FC3803A12}" srcOrd="0" destOrd="0" parTransId="{33881C1F-1B91-43C7-A4B1-C424FA8E8E89}" sibTransId="{C66092C2-D141-4077-B01F-097CB167FCF5}"/>
    <dgm:cxn modelId="{A5C6D338-694B-4877-AD02-2C8E8ED0EF63}" type="presOf" srcId="{E12DC3EB-4944-4951-B9D7-94F5AB58B0F3}" destId="{B1797460-DDB4-4458-9719-0162D8A381C8}" srcOrd="0" destOrd="8" presId="urn:microsoft.com/office/officeart/2005/8/layout/hList1"/>
    <dgm:cxn modelId="{0CA7DF42-CD29-4BB3-9A5B-F2532D1FF2EB}" type="presOf" srcId="{32B3B98B-0F0E-4981-A1A7-0391DD5C6EB7}" destId="{B1797460-DDB4-4458-9719-0162D8A381C8}" srcOrd="0" destOrd="7" presId="urn:microsoft.com/office/officeart/2005/8/layout/hList1"/>
    <dgm:cxn modelId="{88FED244-A585-4892-A066-0F6456211D06}" srcId="{B0608B52-CF71-4E36-9D9A-1C4B0D513936}" destId="{E12DC3EB-4944-4951-B9D7-94F5AB58B0F3}" srcOrd="8" destOrd="0" parTransId="{A9CB81CC-710A-4F84-82A4-6385BA4F3A72}" sibTransId="{4ED7F5DB-B8E9-4A2E-B2C0-F64371F3B435}"/>
    <dgm:cxn modelId="{FE8E2F48-F882-48E5-B9F1-9B5C96587732}" type="presOf" srcId="{1EAA480D-153A-4D86-92ED-80958E9F1AC4}" destId="{B1797460-DDB4-4458-9719-0162D8A381C8}" srcOrd="0" destOrd="6" presId="urn:microsoft.com/office/officeart/2005/8/layout/hList1"/>
    <dgm:cxn modelId="{362DE56D-38C8-4FA9-AC1B-5373E4E9EC7A}" srcId="{B0608B52-CF71-4E36-9D9A-1C4B0D513936}" destId="{32B3B98B-0F0E-4981-A1A7-0391DD5C6EB7}" srcOrd="7" destOrd="0" parTransId="{30D506A4-0080-4D08-AEF7-78DD0B6FFB36}" sibTransId="{1C327185-568A-486A-BE78-FD96A6674120}"/>
    <dgm:cxn modelId="{42CADB77-458B-4682-8CD9-F6463B514316}" type="presOf" srcId="{B0608B52-CF71-4E36-9D9A-1C4B0D513936}" destId="{8BADC2D6-BBFE-40FA-A69D-02B9C91B5F33}" srcOrd="0" destOrd="0" presId="urn:microsoft.com/office/officeart/2005/8/layout/hList1"/>
    <dgm:cxn modelId="{3F515279-2ADF-4CE2-968D-62AEDCF0FD88}" type="presOf" srcId="{4AF5D3A4-62D7-4E27-8D67-71FA83E172D6}" destId="{B1797460-DDB4-4458-9719-0162D8A381C8}" srcOrd="0" destOrd="3" presId="urn:microsoft.com/office/officeart/2005/8/layout/hList1"/>
    <dgm:cxn modelId="{9DF22E7A-E839-4716-B86A-386493811529}" type="presOf" srcId="{C9DBA773-8323-4C32-AD22-8FE8063FD2B3}" destId="{B1797460-DDB4-4458-9719-0162D8A381C8}" srcOrd="0" destOrd="1" presId="urn:microsoft.com/office/officeart/2005/8/layout/hList1"/>
    <dgm:cxn modelId="{977E518A-A25E-41F0-BD80-25C28FA0686D}" srcId="{B0608B52-CF71-4E36-9D9A-1C4B0D513936}" destId="{477C6FDE-6AF6-4867-8C01-96C4E8ABE32C}" srcOrd="4" destOrd="0" parTransId="{7D36AAEA-0537-4A36-B487-7905A9A200B5}" sibTransId="{81EC00BC-185C-4FA1-AA56-77B71FE07236}"/>
    <dgm:cxn modelId="{58379BAD-C55A-46B4-89B3-82E60D4B5723}" type="presOf" srcId="{477C6FDE-6AF6-4867-8C01-96C4E8ABE32C}" destId="{B1797460-DDB4-4458-9719-0162D8A381C8}" srcOrd="0" destOrd="4" presId="urn:microsoft.com/office/officeart/2005/8/layout/hList1"/>
    <dgm:cxn modelId="{5F4CC0BA-502F-40B4-A3E7-E39F4F3B3010}" srcId="{B0608B52-CF71-4E36-9D9A-1C4B0D513936}" destId="{1EAA480D-153A-4D86-92ED-80958E9F1AC4}" srcOrd="6" destOrd="0" parTransId="{09C6B802-B79E-4228-A685-D8203DBCFEB0}" sibTransId="{2B531696-0BCC-41B7-A126-F6CF9CA787B8}"/>
    <dgm:cxn modelId="{13EDF3BA-3F90-4BCB-9551-5136C36E43DA}" srcId="{8C821F41-BDEA-47A1-9EF6-28895E5C44AD}" destId="{B0608B52-CF71-4E36-9D9A-1C4B0D513936}" srcOrd="0" destOrd="0" parTransId="{C5E111B9-9F32-4D15-9193-71CCE1889AD5}" sibTransId="{59B4AF99-D6C8-4CF5-A7AD-4DA88ACA091C}"/>
    <dgm:cxn modelId="{E7597CD0-A682-4E60-BE3A-EDC6105FF8C7}" srcId="{B0608B52-CF71-4E36-9D9A-1C4B0D513936}" destId="{C99DB801-621B-4721-BEAF-DE1C238DDF53}" srcOrd="2" destOrd="0" parTransId="{77CD2238-B709-4CA1-BD2D-04326F8EE029}" sibTransId="{85F062A4-0DCC-4FF7-9518-EB740F564718}"/>
    <dgm:cxn modelId="{73C836D3-39C1-41AC-A3E9-08DC16FDA818}" type="presOf" srcId="{8C821F41-BDEA-47A1-9EF6-28895E5C44AD}" destId="{AF67BDBD-7FBF-4174-B9C2-FEE62F504FEC}" srcOrd="0" destOrd="0" presId="urn:microsoft.com/office/officeart/2005/8/layout/hList1"/>
    <dgm:cxn modelId="{2E4E6BDD-6081-4FB4-937D-7C13001F6A25}" srcId="{B0608B52-CF71-4E36-9D9A-1C4B0D513936}" destId="{93CD7400-09F8-488B-B2EB-FB365BCCEE20}" srcOrd="5" destOrd="0" parTransId="{D04C7187-C88F-4D21-8F7A-D8DC75F0BD95}" sibTransId="{F97ED62E-8A0C-4670-9793-0937158CD279}"/>
    <dgm:cxn modelId="{DCF3CFF6-0AB3-4D1C-93F2-E322A41A33B0}" type="presOf" srcId="{C99DB801-621B-4721-BEAF-DE1C238DDF53}" destId="{B1797460-DDB4-4458-9719-0162D8A381C8}" srcOrd="0" destOrd="2" presId="urn:microsoft.com/office/officeart/2005/8/layout/hList1"/>
    <dgm:cxn modelId="{65B5ABFF-CA10-4538-97E3-C5D39DB1DE1F}" srcId="{B0608B52-CF71-4E36-9D9A-1C4B0D513936}" destId="{4AF5D3A4-62D7-4E27-8D67-71FA83E172D6}" srcOrd="3" destOrd="0" parTransId="{A20417AA-1F55-439B-A680-B872A28D4955}" sibTransId="{B6505B43-05B1-4E21-8C2F-D45F02DE4FA1}"/>
    <dgm:cxn modelId="{EAEDC8AB-4CBD-460E-98C1-A0C3E4D1B548}" type="presParOf" srcId="{AF67BDBD-7FBF-4174-B9C2-FEE62F504FEC}" destId="{4E12BDDF-D761-467C-ABAE-30B9B9CE4A9C}" srcOrd="0" destOrd="0" presId="urn:microsoft.com/office/officeart/2005/8/layout/hList1"/>
    <dgm:cxn modelId="{FB0ED71C-02DA-4B59-9D62-142450C34E63}" type="presParOf" srcId="{4E12BDDF-D761-467C-ABAE-30B9B9CE4A9C}" destId="{8BADC2D6-BBFE-40FA-A69D-02B9C91B5F33}" srcOrd="0" destOrd="0" presId="urn:microsoft.com/office/officeart/2005/8/layout/hList1"/>
    <dgm:cxn modelId="{1DC2E01D-A866-4CC6-94C1-1BB643D3E5BC}" type="presParOf" srcId="{4E12BDDF-D761-467C-ABAE-30B9B9CE4A9C}" destId="{B1797460-DDB4-4458-9719-0162D8A381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226F4-139C-4617-B612-C91EB6BDCF0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58DB728-1EE2-437C-8878-CF4171430D8D}">
      <dgm:prSet custT="1"/>
      <dgm:spPr/>
      <dgm:t>
        <a:bodyPr/>
        <a:lstStyle/>
        <a:p>
          <a:r>
            <a:rPr lang="pt-BR" sz="4000" dirty="0"/>
            <a:t>Oriente Médio como subproduto do encontro</a:t>
          </a:r>
        </a:p>
      </dgm:t>
    </dgm:pt>
    <dgm:pt modelId="{3C1C6995-9416-46F5-B3AC-9A299722C4C7}" type="parTrans" cxnId="{1A6FEA90-39AC-48E2-BFF1-7A9038534771}">
      <dgm:prSet/>
      <dgm:spPr/>
      <dgm:t>
        <a:bodyPr/>
        <a:lstStyle/>
        <a:p>
          <a:endParaRPr lang="pt-BR"/>
        </a:p>
      </dgm:t>
    </dgm:pt>
    <dgm:pt modelId="{7C97FFD9-BEC7-425D-BC1F-ADFD328A9DDA}" type="sibTrans" cxnId="{1A6FEA90-39AC-48E2-BFF1-7A9038534771}">
      <dgm:prSet/>
      <dgm:spPr/>
      <dgm:t>
        <a:bodyPr/>
        <a:lstStyle/>
        <a:p>
          <a:endParaRPr lang="pt-BR"/>
        </a:p>
      </dgm:t>
    </dgm:pt>
    <dgm:pt modelId="{AF5F4136-A451-4AC9-9174-385CC0DF636F}">
      <dgm:prSet/>
      <dgm:spPr/>
      <dgm:t>
        <a:bodyPr/>
        <a:lstStyle/>
        <a:p>
          <a:r>
            <a:rPr lang="pt-BR" dirty="0"/>
            <a:t>Derrocada turco-otomana</a:t>
          </a:r>
        </a:p>
        <a:p>
          <a:r>
            <a:rPr lang="pt-BR" dirty="0"/>
            <a:t>+</a:t>
          </a:r>
        </a:p>
        <a:p>
          <a:r>
            <a:rPr lang="pt-BR" dirty="0"/>
            <a:t>Imperialismo</a:t>
          </a:r>
        </a:p>
      </dgm:t>
    </dgm:pt>
    <dgm:pt modelId="{D14F74EC-1D8D-44F9-A620-4E0A4666CCCA}" type="parTrans" cxnId="{0DC62B88-D56E-4964-81CF-47E863452E04}">
      <dgm:prSet/>
      <dgm:spPr/>
      <dgm:t>
        <a:bodyPr/>
        <a:lstStyle/>
        <a:p>
          <a:endParaRPr lang="pt-BR"/>
        </a:p>
      </dgm:t>
    </dgm:pt>
    <dgm:pt modelId="{7A1548ED-511E-4567-94A9-AA4B592A60CF}" type="sibTrans" cxnId="{0DC62B88-D56E-4964-81CF-47E863452E04}">
      <dgm:prSet/>
      <dgm:spPr/>
      <dgm:t>
        <a:bodyPr/>
        <a:lstStyle/>
        <a:p>
          <a:endParaRPr lang="pt-BR"/>
        </a:p>
      </dgm:t>
    </dgm:pt>
    <dgm:pt modelId="{C19171F0-0B06-4ADA-8280-D53FCECB2A9A}" type="pres">
      <dgm:prSet presAssocID="{728226F4-139C-4617-B612-C91EB6BDCF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158D87-AD31-4325-97C0-D26ECD6870F1}" type="pres">
      <dgm:prSet presAssocID="{F58DB728-1EE2-437C-8878-CF4171430D8D}" presName="root" presStyleCnt="0"/>
      <dgm:spPr/>
    </dgm:pt>
    <dgm:pt modelId="{AA84497C-E9E4-46B1-B544-5D7122E6FF2E}" type="pres">
      <dgm:prSet presAssocID="{F58DB728-1EE2-437C-8878-CF4171430D8D}" presName="rootComposite" presStyleCnt="0"/>
      <dgm:spPr/>
    </dgm:pt>
    <dgm:pt modelId="{75F879DF-6E9C-4528-AA50-37CCCCEB4913}" type="pres">
      <dgm:prSet presAssocID="{F58DB728-1EE2-437C-8878-CF4171430D8D}" presName="rootText" presStyleLbl="node1" presStyleIdx="0" presStyleCnt="1"/>
      <dgm:spPr/>
    </dgm:pt>
    <dgm:pt modelId="{B76F95B3-9FD1-4BEC-84C3-4E98330B2A2A}" type="pres">
      <dgm:prSet presAssocID="{F58DB728-1EE2-437C-8878-CF4171430D8D}" presName="rootConnector" presStyleLbl="node1" presStyleIdx="0" presStyleCnt="1"/>
      <dgm:spPr/>
    </dgm:pt>
    <dgm:pt modelId="{57EF9DB1-E94B-4EE7-AB95-77EFA4D4871F}" type="pres">
      <dgm:prSet presAssocID="{F58DB728-1EE2-437C-8878-CF4171430D8D}" presName="childShape" presStyleCnt="0"/>
      <dgm:spPr/>
    </dgm:pt>
    <dgm:pt modelId="{EE563611-E1E0-4D2C-8C83-CE0295DB97C5}" type="pres">
      <dgm:prSet presAssocID="{D14F74EC-1D8D-44F9-A620-4E0A4666CCCA}" presName="Name13" presStyleLbl="parChTrans1D2" presStyleIdx="0" presStyleCnt="1"/>
      <dgm:spPr/>
    </dgm:pt>
    <dgm:pt modelId="{EB4721F0-A772-4CB7-BC6F-B0163D663957}" type="pres">
      <dgm:prSet presAssocID="{AF5F4136-A451-4AC9-9174-385CC0DF636F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8F8CDF12-35A5-4B5C-A7DF-9A975059A5D2}" type="presOf" srcId="{728226F4-139C-4617-B612-C91EB6BDCF0C}" destId="{C19171F0-0B06-4ADA-8280-D53FCECB2A9A}" srcOrd="0" destOrd="0" presId="urn:microsoft.com/office/officeart/2005/8/layout/hierarchy3"/>
    <dgm:cxn modelId="{0D9E7417-0D3F-4494-B0AA-7106D12DF8EB}" type="presOf" srcId="{AF5F4136-A451-4AC9-9174-385CC0DF636F}" destId="{EB4721F0-A772-4CB7-BC6F-B0163D663957}" srcOrd="0" destOrd="0" presId="urn:microsoft.com/office/officeart/2005/8/layout/hierarchy3"/>
    <dgm:cxn modelId="{7FB7B41E-7A4D-4B4C-95C1-3B2EBF0294D4}" type="presOf" srcId="{F58DB728-1EE2-437C-8878-CF4171430D8D}" destId="{B76F95B3-9FD1-4BEC-84C3-4E98330B2A2A}" srcOrd="1" destOrd="0" presId="urn:microsoft.com/office/officeart/2005/8/layout/hierarchy3"/>
    <dgm:cxn modelId="{D7CBC23F-AC70-422D-8D52-B1E02D9B4071}" type="presOf" srcId="{F58DB728-1EE2-437C-8878-CF4171430D8D}" destId="{75F879DF-6E9C-4528-AA50-37CCCCEB4913}" srcOrd="0" destOrd="0" presId="urn:microsoft.com/office/officeart/2005/8/layout/hierarchy3"/>
    <dgm:cxn modelId="{0DC62B88-D56E-4964-81CF-47E863452E04}" srcId="{F58DB728-1EE2-437C-8878-CF4171430D8D}" destId="{AF5F4136-A451-4AC9-9174-385CC0DF636F}" srcOrd="0" destOrd="0" parTransId="{D14F74EC-1D8D-44F9-A620-4E0A4666CCCA}" sibTransId="{7A1548ED-511E-4567-94A9-AA4B592A60CF}"/>
    <dgm:cxn modelId="{1A6FEA90-39AC-48E2-BFF1-7A9038534771}" srcId="{728226F4-139C-4617-B612-C91EB6BDCF0C}" destId="{F58DB728-1EE2-437C-8878-CF4171430D8D}" srcOrd="0" destOrd="0" parTransId="{3C1C6995-9416-46F5-B3AC-9A299722C4C7}" sibTransId="{7C97FFD9-BEC7-425D-BC1F-ADFD328A9DDA}"/>
    <dgm:cxn modelId="{CAE602FE-5828-4C2B-BF00-465B862E757B}" type="presOf" srcId="{D14F74EC-1D8D-44F9-A620-4E0A4666CCCA}" destId="{EE563611-E1E0-4D2C-8C83-CE0295DB97C5}" srcOrd="0" destOrd="0" presId="urn:microsoft.com/office/officeart/2005/8/layout/hierarchy3"/>
    <dgm:cxn modelId="{F7AD3FE0-7FB1-4897-93CB-76E715B7962F}" type="presParOf" srcId="{C19171F0-0B06-4ADA-8280-D53FCECB2A9A}" destId="{20158D87-AD31-4325-97C0-D26ECD6870F1}" srcOrd="0" destOrd="0" presId="urn:microsoft.com/office/officeart/2005/8/layout/hierarchy3"/>
    <dgm:cxn modelId="{4CC89A78-4741-4CA8-8154-1B24F1507F2B}" type="presParOf" srcId="{20158D87-AD31-4325-97C0-D26ECD6870F1}" destId="{AA84497C-E9E4-46B1-B544-5D7122E6FF2E}" srcOrd="0" destOrd="0" presId="urn:microsoft.com/office/officeart/2005/8/layout/hierarchy3"/>
    <dgm:cxn modelId="{30D7A315-9904-418C-B71D-10A6085E5CAF}" type="presParOf" srcId="{AA84497C-E9E4-46B1-B544-5D7122E6FF2E}" destId="{75F879DF-6E9C-4528-AA50-37CCCCEB4913}" srcOrd="0" destOrd="0" presId="urn:microsoft.com/office/officeart/2005/8/layout/hierarchy3"/>
    <dgm:cxn modelId="{FD7D55BE-CCD7-4543-BA81-30D971A36197}" type="presParOf" srcId="{AA84497C-E9E4-46B1-B544-5D7122E6FF2E}" destId="{B76F95B3-9FD1-4BEC-84C3-4E98330B2A2A}" srcOrd="1" destOrd="0" presId="urn:microsoft.com/office/officeart/2005/8/layout/hierarchy3"/>
    <dgm:cxn modelId="{134AC118-2F9D-499C-9F5F-DBCBAD34F8E5}" type="presParOf" srcId="{20158D87-AD31-4325-97C0-D26ECD6870F1}" destId="{57EF9DB1-E94B-4EE7-AB95-77EFA4D4871F}" srcOrd="1" destOrd="0" presId="urn:microsoft.com/office/officeart/2005/8/layout/hierarchy3"/>
    <dgm:cxn modelId="{B3A44B29-AD58-43BB-A8F6-F7B03F5492C0}" type="presParOf" srcId="{57EF9DB1-E94B-4EE7-AB95-77EFA4D4871F}" destId="{EE563611-E1E0-4D2C-8C83-CE0295DB97C5}" srcOrd="0" destOrd="0" presId="urn:microsoft.com/office/officeart/2005/8/layout/hierarchy3"/>
    <dgm:cxn modelId="{131B92E1-B81F-4D55-BA2C-704DA1A885B9}" type="presParOf" srcId="{57EF9DB1-E94B-4EE7-AB95-77EFA4D4871F}" destId="{EB4721F0-A772-4CB7-BC6F-B0163D66395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199E70-9521-4E5E-B6CD-BCC9739C8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3BF454-7187-419D-8274-E58506311D19}">
      <dgm:prSet custT="1"/>
      <dgm:spPr/>
      <dgm:t>
        <a:bodyPr/>
        <a:lstStyle/>
        <a:p>
          <a:r>
            <a:rPr lang="pt-BR" sz="4000" dirty="0"/>
            <a:t>Compreender o presente: âncora no passado</a:t>
          </a:r>
        </a:p>
      </dgm:t>
    </dgm:pt>
    <dgm:pt modelId="{CC20A9DD-0E1E-450D-95CB-4EA2769DB775}" type="parTrans" cxnId="{C6FE0028-CE8D-4FCC-BAD7-25F4DD2DECD4}">
      <dgm:prSet/>
      <dgm:spPr/>
      <dgm:t>
        <a:bodyPr/>
        <a:lstStyle/>
        <a:p>
          <a:endParaRPr lang="pt-BR"/>
        </a:p>
      </dgm:t>
    </dgm:pt>
    <dgm:pt modelId="{78DF069D-747F-43F0-870E-9E5D5DC874CF}" type="sibTrans" cxnId="{C6FE0028-CE8D-4FCC-BAD7-25F4DD2DECD4}">
      <dgm:prSet/>
      <dgm:spPr/>
      <dgm:t>
        <a:bodyPr/>
        <a:lstStyle/>
        <a:p>
          <a:endParaRPr lang="pt-BR"/>
        </a:p>
      </dgm:t>
    </dgm:pt>
    <dgm:pt modelId="{BF247D91-6812-4220-8BFD-9F338BE1CA9C}">
      <dgm:prSet custT="1"/>
      <dgm:spPr/>
      <dgm:t>
        <a:bodyPr/>
        <a:lstStyle/>
        <a:p>
          <a:r>
            <a:rPr lang="pt-BR" sz="4000" b="1" dirty="0" err="1"/>
            <a:t>Pré</a:t>
          </a:r>
          <a:r>
            <a:rPr lang="pt-BR" sz="4000" b="1" dirty="0"/>
            <a:t>-Primeira Guerra Mundial</a:t>
          </a:r>
          <a:endParaRPr lang="pt-BR" sz="4000" dirty="0"/>
        </a:p>
      </dgm:t>
    </dgm:pt>
    <dgm:pt modelId="{28A4768D-EF05-4E5F-AAE1-3F68E814CB37}" type="parTrans" cxnId="{3391025D-384C-48A4-AE7D-3EC0F74D5989}">
      <dgm:prSet/>
      <dgm:spPr/>
      <dgm:t>
        <a:bodyPr/>
        <a:lstStyle/>
        <a:p>
          <a:endParaRPr lang="pt-BR"/>
        </a:p>
      </dgm:t>
    </dgm:pt>
    <dgm:pt modelId="{2627B0C8-A2E6-4B70-9E6E-BD025EDED705}" type="sibTrans" cxnId="{3391025D-384C-48A4-AE7D-3EC0F74D5989}">
      <dgm:prSet/>
      <dgm:spPr/>
      <dgm:t>
        <a:bodyPr/>
        <a:lstStyle/>
        <a:p>
          <a:endParaRPr lang="pt-BR"/>
        </a:p>
      </dgm:t>
    </dgm:pt>
    <dgm:pt modelId="{A505C80B-7BB5-432C-8AC1-53426DFA35E8}">
      <dgm:prSet custT="1"/>
      <dgm:spPr/>
      <dgm:t>
        <a:bodyPr/>
        <a:lstStyle/>
        <a:p>
          <a:r>
            <a:rPr lang="pt-BR" sz="4000" dirty="0"/>
            <a:t>Reino Unido</a:t>
          </a:r>
        </a:p>
      </dgm:t>
    </dgm:pt>
    <dgm:pt modelId="{54308C2F-F98C-4996-90E2-2FECA1145CF5}" type="parTrans" cxnId="{873D97CE-E806-4B9F-97DD-85BC2E92CF2A}">
      <dgm:prSet/>
      <dgm:spPr/>
      <dgm:t>
        <a:bodyPr/>
        <a:lstStyle/>
        <a:p>
          <a:endParaRPr lang="pt-BR"/>
        </a:p>
      </dgm:t>
    </dgm:pt>
    <dgm:pt modelId="{D9C56B00-94CC-4E8F-BF81-822A0750473C}" type="sibTrans" cxnId="{873D97CE-E806-4B9F-97DD-85BC2E92CF2A}">
      <dgm:prSet/>
      <dgm:spPr/>
      <dgm:t>
        <a:bodyPr/>
        <a:lstStyle/>
        <a:p>
          <a:endParaRPr lang="pt-BR"/>
        </a:p>
      </dgm:t>
    </dgm:pt>
    <dgm:pt modelId="{91F2A2EB-94E2-45E6-96E0-9C125FE64ACC}">
      <dgm:prSet custT="1"/>
      <dgm:spPr/>
      <dgm:t>
        <a:bodyPr/>
        <a:lstStyle/>
        <a:p>
          <a:r>
            <a:rPr lang="pt-BR" sz="4000" dirty="0"/>
            <a:t>França</a:t>
          </a:r>
        </a:p>
      </dgm:t>
    </dgm:pt>
    <dgm:pt modelId="{883978F1-AC16-4144-9D32-F1A0B42C46D1}" type="parTrans" cxnId="{F3E4CA3F-54B0-4D29-BF01-E908D56DC995}">
      <dgm:prSet/>
      <dgm:spPr/>
      <dgm:t>
        <a:bodyPr/>
        <a:lstStyle/>
        <a:p>
          <a:endParaRPr lang="pt-BR"/>
        </a:p>
      </dgm:t>
    </dgm:pt>
    <dgm:pt modelId="{2A243E95-4BBF-4442-84B4-64E28B084309}" type="sibTrans" cxnId="{F3E4CA3F-54B0-4D29-BF01-E908D56DC995}">
      <dgm:prSet/>
      <dgm:spPr/>
      <dgm:t>
        <a:bodyPr/>
        <a:lstStyle/>
        <a:p>
          <a:endParaRPr lang="pt-BR"/>
        </a:p>
      </dgm:t>
    </dgm:pt>
    <dgm:pt modelId="{B9006960-9442-4E17-9C4D-5CD6D61B5FDF}">
      <dgm:prSet custT="1"/>
      <dgm:spPr/>
      <dgm:t>
        <a:bodyPr/>
        <a:lstStyle/>
        <a:p>
          <a:r>
            <a:rPr lang="pt-BR" sz="4000" dirty="0"/>
            <a:t>Rússia</a:t>
          </a:r>
        </a:p>
      </dgm:t>
    </dgm:pt>
    <dgm:pt modelId="{91CFB37C-7526-4CFC-84BD-039ABDB67E48}" type="parTrans" cxnId="{E527189D-F572-46AC-9A8C-6A01CF24961D}">
      <dgm:prSet/>
      <dgm:spPr/>
      <dgm:t>
        <a:bodyPr/>
        <a:lstStyle/>
        <a:p>
          <a:endParaRPr lang="pt-BR"/>
        </a:p>
      </dgm:t>
    </dgm:pt>
    <dgm:pt modelId="{84EA4461-CEA3-4D3B-9D83-22A51531632A}" type="sibTrans" cxnId="{E527189D-F572-46AC-9A8C-6A01CF24961D}">
      <dgm:prSet/>
      <dgm:spPr/>
      <dgm:t>
        <a:bodyPr/>
        <a:lstStyle/>
        <a:p>
          <a:endParaRPr lang="pt-BR"/>
        </a:p>
      </dgm:t>
    </dgm:pt>
    <dgm:pt modelId="{E3515674-CEC4-49F6-A891-2EF42DB55BBC}">
      <dgm:prSet custT="1"/>
      <dgm:spPr/>
      <dgm:t>
        <a:bodyPr/>
        <a:lstStyle/>
        <a:p>
          <a:r>
            <a:rPr lang="pt-BR" sz="4000" dirty="0"/>
            <a:t>Alemanha</a:t>
          </a:r>
        </a:p>
      </dgm:t>
    </dgm:pt>
    <dgm:pt modelId="{E8AB3481-4475-4F10-B76C-B54E36D35071}" type="parTrans" cxnId="{BFEFDBBA-9864-4892-B836-5AC84FFE2872}">
      <dgm:prSet/>
      <dgm:spPr/>
    </dgm:pt>
    <dgm:pt modelId="{2E0805D4-98D2-4833-A6AC-62FC6F8849D9}" type="sibTrans" cxnId="{BFEFDBBA-9864-4892-B836-5AC84FFE2872}">
      <dgm:prSet/>
      <dgm:spPr/>
    </dgm:pt>
    <dgm:pt modelId="{C8022882-8E5D-44D7-8B5D-9F7E0158B5B5}" type="pres">
      <dgm:prSet presAssocID="{08199E70-9521-4E5E-B6CD-BCC9739C8CF5}" presName="linear" presStyleCnt="0">
        <dgm:presLayoutVars>
          <dgm:animLvl val="lvl"/>
          <dgm:resizeHandles val="exact"/>
        </dgm:presLayoutVars>
      </dgm:prSet>
      <dgm:spPr/>
    </dgm:pt>
    <dgm:pt modelId="{ECEF7AB5-7220-4C97-9185-35DC514297ED}" type="pres">
      <dgm:prSet presAssocID="{FA3BF454-7187-419D-8274-E58506311D1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30572D-D0B6-4DEE-B55C-3833674015BF}" type="pres">
      <dgm:prSet presAssocID="{FA3BF454-7187-419D-8274-E58506311D19}" presName="childText" presStyleLbl="revTx" presStyleIdx="0" presStyleCnt="1" custScaleY="136248">
        <dgm:presLayoutVars>
          <dgm:bulletEnabled val="1"/>
        </dgm:presLayoutVars>
      </dgm:prSet>
      <dgm:spPr/>
    </dgm:pt>
  </dgm:ptLst>
  <dgm:cxnLst>
    <dgm:cxn modelId="{2B128008-702C-4BAB-9A42-645C9247A7FF}" type="presOf" srcId="{91F2A2EB-94E2-45E6-96E0-9C125FE64ACC}" destId="{4530572D-D0B6-4DEE-B55C-3833674015BF}" srcOrd="0" destOrd="2" presId="urn:microsoft.com/office/officeart/2005/8/layout/vList2"/>
    <dgm:cxn modelId="{C6FE0028-CE8D-4FCC-BAD7-25F4DD2DECD4}" srcId="{08199E70-9521-4E5E-B6CD-BCC9739C8CF5}" destId="{FA3BF454-7187-419D-8274-E58506311D19}" srcOrd="0" destOrd="0" parTransId="{CC20A9DD-0E1E-450D-95CB-4EA2769DB775}" sibTransId="{78DF069D-747F-43F0-870E-9E5D5DC874CF}"/>
    <dgm:cxn modelId="{30611D29-E811-42D9-9CB7-D25658FD3F6A}" type="presOf" srcId="{BF247D91-6812-4220-8BFD-9F338BE1CA9C}" destId="{4530572D-D0B6-4DEE-B55C-3833674015BF}" srcOrd="0" destOrd="0" presId="urn:microsoft.com/office/officeart/2005/8/layout/vList2"/>
    <dgm:cxn modelId="{3D63243C-81FC-4285-BE9F-B4818FE49F0E}" type="presOf" srcId="{08199E70-9521-4E5E-B6CD-BCC9739C8CF5}" destId="{C8022882-8E5D-44D7-8B5D-9F7E0158B5B5}" srcOrd="0" destOrd="0" presId="urn:microsoft.com/office/officeart/2005/8/layout/vList2"/>
    <dgm:cxn modelId="{F3E4CA3F-54B0-4D29-BF01-E908D56DC995}" srcId="{BF247D91-6812-4220-8BFD-9F338BE1CA9C}" destId="{91F2A2EB-94E2-45E6-96E0-9C125FE64ACC}" srcOrd="1" destOrd="0" parTransId="{883978F1-AC16-4144-9D32-F1A0B42C46D1}" sibTransId="{2A243E95-4BBF-4442-84B4-64E28B084309}"/>
    <dgm:cxn modelId="{3391025D-384C-48A4-AE7D-3EC0F74D5989}" srcId="{FA3BF454-7187-419D-8274-E58506311D19}" destId="{BF247D91-6812-4220-8BFD-9F338BE1CA9C}" srcOrd="0" destOrd="0" parTransId="{28A4768D-EF05-4E5F-AAE1-3F68E814CB37}" sibTransId="{2627B0C8-A2E6-4B70-9E6E-BD025EDED705}"/>
    <dgm:cxn modelId="{4ADDF78B-8903-40EA-90D4-A7C06FE2B2F0}" type="presOf" srcId="{A505C80B-7BB5-432C-8AC1-53426DFA35E8}" destId="{4530572D-D0B6-4DEE-B55C-3833674015BF}" srcOrd="0" destOrd="1" presId="urn:microsoft.com/office/officeart/2005/8/layout/vList2"/>
    <dgm:cxn modelId="{97E6C591-B26D-456E-8760-6125DC4CA0AD}" type="presOf" srcId="{B9006960-9442-4E17-9C4D-5CD6D61B5FDF}" destId="{4530572D-D0B6-4DEE-B55C-3833674015BF}" srcOrd="0" destOrd="3" presId="urn:microsoft.com/office/officeart/2005/8/layout/vList2"/>
    <dgm:cxn modelId="{E527189D-F572-46AC-9A8C-6A01CF24961D}" srcId="{BF247D91-6812-4220-8BFD-9F338BE1CA9C}" destId="{B9006960-9442-4E17-9C4D-5CD6D61B5FDF}" srcOrd="2" destOrd="0" parTransId="{91CFB37C-7526-4CFC-84BD-039ABDB67E48}" sibTransId="{84EA4461-CEA3-4D3B-9D83-22A51531632A}"/>
    <dgm:cxn modelId="{5E7A88A1-661E-4D67-A686-119AE7408E22}" type="presOf" srcId="{FA3BF454-7187-419D-8274-E58506311D19}" destId="{ECEF7AB5-7220-4C97-9185-35DC514297ED}" srcOrd="0" destOrd="0" presId="urn:microsoft.com/office/officeart/2005/8/layout/vList2"/>
    <dgm:cxn modelId="{BFEFDBBA-9864-4892-B836-5AC84FFE2872}" srcId="{BF247D91-6812-4220-8BFD-9F338BE1CA9C}" destId="{E3515674-CEC4-49F6-A891-2EF42DB55BBC}" srcOrd="3" destOrd="0" parTransId="{E8AB3481-4475-4F10-B76C-B54E36D35071}" sibTransId="{2E0805D4-98D2-4833-A6AC-62FC6F8849D9}"/>
    <dgm:cxn modelId="{2DDE71CD-5E9A-49F0-9B88-784F14CE1F44}" type="presOf" srcId="{E3515674-CEC4-49F6-A891-2EF42DB55BBC}" destId="{4530572D-D0B6-4DEE-B55C-3833674015BF}" srcOrd="0" destOrd="4" presId="urn:microsoft.com/office/officeart/2005/8/layout/vList2"/>
    <dgm:cxn modelId="{873D97CE-E806-4B9F-97DD-85BC2E92CF2A}" srcId="{BF247D91-6812-4220-8BFD-9F338BE1CA9C}" destId="{A505C80B-7BB5-432C-8AC1-53426DFA35E8}" srcOrd="0" destOrd="0" parTransId="{54308C2F-F98C-4996-90E2-2FECA1145CF5}" sibTransId="{D9C56B00-94CC-4E8F-BF81-822A0750473C}"/>
    <dgm:cxn modelId="{995EFE31-2C41-4F7B-B68B-51D7037B61A5}" type="presParOf" srcId="{C8022882-8E5D-44D7-8B5D-9F7E0158B5B5}" destId="{ECEF7AB5-7220-4C97-9185-35DC514297ED}" srcOrd="0" destOrd="0" presId="urn:microsoft.com/office/officeart/2005/8/layout/vList2"/>
    <dgm:cxn modelId="{8F1E24B7-A2A0-403B-845D-68F88310A24D}" type="presParOf" srcId="{C8022882-8E5D-44D7-8B5D-9F7E0158B5B5}" destId="{4530572D-D0B6-4DEE-B55C-3833674015B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017F82-1015-463C-AFD1-6E14D6C453ED}" type="doc">
      <dgm:prSet loTypeId="urn:microsoft.com/office/officeart/2005/8/layout/hierarchy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B44DE2-AFCA-416E-A167-E8FBCD10E928}">
      <dgm:prSet/>
      <dgm:spPr/>
      <dgm:t>
        <a:bodyPr/>
        <a:lstStyle/>
        <a:p>
          <a:r>
            <a:rPr lang="pt-BR" dirty="0"/>
            <a:t>Aliança árabes</a:t>
          </a:r>
        </a:p>
        <a:p>
          <a:r>
            <a:rPr lang="pt-BR" dirty="0"/>
            <a:t>+</a:t>
          </a:r>
        </a:p>
        <a:p>
          <a:r>
            <a:rPr lang="pt-BR" dirty="0"/>
            <a:t>Reino Unido</a:t>
          </a:r>
        </a:p>
      </dgm:t>
    </dgm:pt>
    <dgm:pt modelId="{3C1349B8-4484-4CC1-9A25-C5A777B80EDC}" type="parTrans" cxnId="{077A0943-E388-4033-BAE3-DD01312BC649}">
      <dgm:prSet/>
      <dgm:spPr/>
      <dgm:t>
        <a:bodyPr/>
        <a:lstStyle/>
        <a:p>
          <a:endParaRPr lang="pt-BR"/>
        </a:p>
      </dgm:t>
    </dgm:pt>
    <dgm:pt modelId="{2BDF1F90-384F-4E2F-ABAA-1D79F392F175}" type="sibTrans" cxnId="{077A0943-E388-4033-BAE3-DD01312BC649}">
      <dgm:prSet/>
      <dgm:spPr/>
      <dgm:t>
        <a:bodyPr/>
        <a:lstStyle/>
        <a:p>
          <a:endParaRPr lang="pt-BR"/>
        </a:p>
      </dgm:t>
    </dgm:pt>
    <dgm:pt modelId="{C8CB157E-9106-4F6F-B895-039B7326C306}">
      <dgm:prSet/>
      <dgm:spPr/>
      <dgm:t>
        <a:bodyPr/>
        <a:lstStyle/>
        <a:p>
          <a:r>
            <a:rPr lang="pt-BR" b="1" i="1" dirty="0"/>
            <a:t>Interesse britânico </a:t>
          </a:r>
          <a:r>
            <a:rPr lang="pt-BR" dirty="0"/>
            <a:t>Consolidar conquistas territoriais</a:t>
          </a:r>
        </a:p>
      </dgm:t>
    </dgm:pt>
    <dgm:pt modelId="{5847A4F6-1DF4-480E-8235-21CB8033DD09}" type="parTrans" cxnId="{9A1F5E14-E920-42B4-AD97-FBCF4FDDB294}">
      <dgm:prSet/>
      <dgm:spPr/>
      <dgm:t>
        <a:bodyPr/>
        <a:lstStyle/>
        <a:p>
          <a:endParaRPr lang="pt-BR"/>
        </a:p>
      </dgm:t>
    </dgm:pt>
    <dgm:pt modelId="{49E33E07-6A65-4263-AFC4-393F3DDBD27B}" type="sibTrans" cxnId="{9A1F5E14-E920-42B4-AD97-FBCF4FDDB294}">
      <dgm:prSet/>
      <dgm:spPr/>
      <dgm:t>
        <a:bodyPr/>
        <a:lstStyle/>
        <a:p>
          <a:endParaRPr lang="pt-BR"/>
        </a:p>
      </dgm:t>
    </dgm:pt>
    <dgm:pt modelId="{94706D81-C484-49FB-97CF-60C21853F41F}">
      <dgm:prSet/>
      <dgm:spPr/>
      <dgm:t>
        <a:bodyPr/>
        <a:lstStyle/>
        <a:p>
          <a:r>
            <a:rPr lang="pt-BR" b="1" i="1" dirty="0"/>
            <a:t>Interesse árabe </a:t>
          </a:r>
          <a:r>
            <a:rPr lang="pt-BR" dirty="0"/>
            <a:t>Independência</a:t>
          </a:r>
        </a:p>
      </dgm:t>
    </dgm:pt>
    <dgm:pt modelId="{A790D08B-5522-42C8-B758-DCC2E702F97B}" type="parTrans" cxnId="{7A340ED6-E110-4B80-852B-16FAFC1DC68F}">
      <dgm:prSet/>
      <dgm:spPr/>
      <dgm:t>
        <a:bodyPr/>
        <a:lstStyle/>
        <a:p>
          <a:endParaRPr lang="pt-BR"/>
        </a:p>
      </dgm:t>
    </dgm:pt>
    <dgm:pt modelId="{45A05BBA-CAFC-410B-B848-650F4DC27293}" type="sibTrans" cxnId="{7A340ED6-E110-4B80-852B-16FAFC1DC68F}">
      <dgm:prSet/>
      <dgm:spPr/>
      <dgm:t>
        <a:bodyPr/>
        <a:lstStyle/>
        <a:p>
          <a:endParaRPr lang="pt-BR"/>
        </a:p>
      </dgm:t>
    </dgm:pt>
    <dgm:pt modelId="{112F2FFF-625E-4FA3-ABAB-32334EDED695}" type="pres">
      <dgm:prSet presAssocID="{1B017F82-1015-463C-AFD1-6E14D6C453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21FF63-45DC-4266-98B8-A51EC0626CA9}" type="pres">
      <dgm:prSet presAssocID="{4BB44DE2-AFCA-416E-A167-E8FBCD10E928}" presName="hierRoot1" presStyleCnt="0"/>
      <dgm:spPr/>
    </dgm:pt>
    <dgm:pt modelId="{D5F50BBB-491D-4330-B093-8F7F22A46F9F}" type="pres">
      <dgm:prSet presAssocID="{4BB44DE2-AFCA-416E-A167-E8FBCD10E928}" presName="composite" presStyleCnt="0"/>
      <dgm:spPr/>
    </dgm:pt>
    <dgm:pt modelId="{EB274368-724F-4833-88DE-7D4D606F074C}" type="pres">
      <dgm:prSet presAssocID="{4BB44DE2-AFCA-416E-A167-E8FBCD10E928}" presName="background" presStyleLbl="node0" presStyleIdx="0" presStyleCnt="1"/>
      <dgm:spPr/>
    </dgm:pt>
    <dgm:pt modelId="{43F7D1E8-8B68-4922-A657-743113CAA841}" type="pres">
      <dgm:prSet presAssocID="{4BB44DE2-AFCA-416E-A167-E8FBCD10E928}" presName="text" presStyleLbl="fgAcc0" presStyleIdx="0" presStyleCnt="1">
        <dgm:presLayoutVars>
          <dgm:chPref val="3"/>
        </dgm:presLayoutVars>
      </dgm:prSet>
      <dgm:spPr/>
    </dgm:pt>
    <dgm:pt modelId="{13C54BCD-F875-4847-AEB9-7D5C5FD69D89}" type="pres">
      <dgm:prSet presAssocID="{4BB44DE2-AFCA-416E-A167-E8FBCD10E928}" presName="hierChild2" presStyleCnt="0"/>
      <dgm:spPr/>
    </dgm:pt>
    <dgm:pt modelId="{3468EB9C-AB84-4A73-8FA0-DD114EA1163E}" type="pres">
      <dgm:prSet presAssocID="{5847A4F6-1DF4-480E-8235-21CB8033DD09}" presName="Name10" presStyleLbl="parChTrans1D2" presStyleIdx="0" presStyleCnt="2"/>
      <dgm:spPr/>
    </dgm:pt>
    <dgm:pt modelId="{6E7E10BC-76D9-42A1-A71C-EBBF3913B54E}" type="pres">
      <dgm:prSet presAssocID="{C8CB157E-9106-4F6F-B895-039B7326C306}" presName="hierRoot2" presStyleCnt="0"/>
      <dgm:spPr/>
    </dgm:pt>
    <dgm:pt modelId="{ADCF4CFC-B495-4ECA-A6EC-3EAA600FF225}" type="pres">
      <dgm:prSet presAssocID="{C8CB157E-9106-4F6F-B895-039B7326C306}" presName="composite2" presStyleCnt="0"/>
      <dgm:spPr/>
    </dgm:pt>
    <dgm:pt modelId="{51DF2DC4-797D-403F-AC28-F789329BB27E}" type="pres">
      <dgm:prSet presAssocID="{C8CB157E-9106-4F6F-B895-039B7326C306}" presName="background2" presStyleLbl="node2" presStyleIdx="0" presStyleCnt="2"/>
      <dgm:spPr/>
    </dgm:pt>
    <dgm:pt modelId="{CC091FCB-7DE2-4AB4-844E-5D7C129CB9B3}" type="pres">
      <dgm:prSet presAssocID="{C8CB157E-9106-4F6F-B895-039B7326C306}" presName="text2" presStyleLbl="fgAcc2" presStyleIdx="0" presStyleCnt="2">
        <dgm:presLayoutVars>
          <dgm:chPref val="3"/>
        </dgm:presLayoutVars>
      </dgm:prSet>
      <dgm:spPr/>
    </dgm:pt>
    <dgm:pt modelId="{77651192-7261-4F2D-A7A3-79A165E8E54B}" type="pres">
      <dgm:prSet presAssocID="{C8CB157E-9106-4F6F-B895-039B7326C306}" presName="hierChild3" presStyleCnt="0"/>
      <dgm:spPr/>
    </dgm:pt>
    <dgm:pt modelId="{047D2EC6-DC9F-4BC9-B737-276202D29CB8}" type="pres">
      <dgm:prSet presAssocID="{A790D08B-5522-42C8-B758-DCC2E702F97B}" presName="Name10" presStyleLbl="parChTrans1D2" presStyleIdx="1" presStyleCnt="2"/>
      <dgm:spPr/>
    </dgm:pt>
    <dgm:pt modelId="{46BF58FB-59C0-4E98-9BA4-ECDDF877E1AE}" type="pres">
      <dgm:prSet presAssocID="{94706D81-C484-49FB-97CF-60C21853F41F}" presName="hierRoot2" presStyleCnt="0"/>
      <dgm:spPr/>
    </dgm:pt>
    <dgm:pt modelId="{F94D0AF5-4674-4FD1-A1E2-6C0130D95671}" type="pres">
      <dgm:prSet presAssocID="{94706D81-C484-49FB-97CF-60C21853F41F}" presName="composite2" presStyleCnt="0"/>
      <dgm:spPr/>
    </dgm:pt>
    <dgm:pt modelId="{52DC41F7-F9D8-4EC8-AE98-7B8428285864}" type="pres">
      <dgm:prSet presAssocID="{94706D81-C484-49FB-97CF-60C21853F41F}" presName="background2" presStyleLbl="node2" presStyleIdx="1" presStyleCnt="2"/>
      <dgm:spPr/>
    </dgm:pt>
    <dgm:pt modelId="{4D1022FE-691E-423B-B335-9CF8FDCA29C2}" type="pres">
      <dgm:prSet presAssocID="{94706D81-C484-49FB-97CF-60C21853F41F}" presName="text2" presStyleLbl="fgAcc2" presStyleIdx="1" presStyleCnt="2">
        <dgm:presLayoutVars>
          <dgm:chPref val="3"/>
        </dgm:presLayoutVars>
      </dgm:prSet>
      <dgm:spPr/>
    </dgm:pt>
    <dgm:pt modelId="{281D46D7-3534-416B-A860-F3308475F2BD}" type="pres">
      <dgm:prSet presAssocID="{94706D81-C484-49FB-97CF-60C21853F41F}" presName="hierChild3" presStyleCnt="0"/>
      <dgm:spPr/>
    </dgm:pt>
  </dgm:ptLst>
  <dgm:cxnLst>
    <dgm:cxn modelId="{9A1F5E14-E920-42B4-AD97-FBCF4FDDB294}" srcId="{4BB44DE2-AFCA-416E-A167-E8FBCD10E928}" destId="{C8CB157E-9106-4F6F-B895-039B7326C306}" srcOrd="0" destOrd="0" parTransId="{5847A4F6-1DF4-480E-8235-21CB8033DD09}" sibTransId="{49E33E07-6A65-4263-AFC4-393F3DDBD27B}"/>
    <dgm:cxn modelId="{1C9D2C18-60D9-458C-BA2A-C1E3F08C6D3B}" type="presOf" srcId="{94706D81-C484-49FB-97CF-60C21853F41F}" destId="{4D1022FE-691E-423B-B335-9CF8FDCA29C2}" srcOrd="0" destOrd="0" presId="urn:microsoft.com/office/officeart/2005/8/layout/hierarchy1"/>
    <dgm:cxn modelId="{077A0943-E388-4033-BAE3-DD01312BC649}" srcId="{1B017F82-1015-463C-AFD1-6E14D6C453ED}" destId="{4BB44DE2-AFCA-416E-A167-E8FBCD10E928}" srcOrd="0" destOrd="0" parTransId="{3C1349B8-4484-4CC1-9A25-C5A777B80EDC}" sibTransId="{2BDF1F90-384F-4E2F-ABAA-1D79F392F175}"/>
    <dgm:cxn modelId="{1683A270-E25D-45C0-9248-F9257455F327}" type="presOf" srcId="{1B017F82-1015-463C-AFD1-6E14D6C453ED}" destId="{112F2FFF-625E-4FA3-ABAB-32334EDED695}" srcOrd="0" destOrd="0" presId="urn:microsoft.com/office/officeart/2005/8/layout/hierarchy1"/>
    <dgm:cxn modelId="{305497A3-A9C0-4832-8051-113E69E27B56}" type="presOf" srcId="{5847A4F6-1DF4-480E-8235-21CB8033DD09}" destId="{3468EB9C-AB84-4A73-8FA0-DD114EA1163E}" srcOrd="0" destOrd="0" presId="urn:microsoft.com/office/officeart/2005/8/layout/hierarchy1"/>
    <dgm:cxn modelId="{F47D29B5-7E28-43E4-A32B-8B9B54AE292C}" type="presOf" srcId="{C8CB157E-9106-4F6F-B895-039B7326C306}" destId="{CC091FCB-7DE2-4AB4-844E-5D7C129CB9B3}" srcOrd="0" destOrd="0" presId="urn:microsoft.com/office/officeart/2005/8/layout/hierarchy1"/>
    <dgm:cxn modelId="{7A340ED6-E110-4B80-852B-16FAFC1DC68F}" srcId="{4BB44DE2-AFCA-416E-A167-E8FBCD10E928}" destId="{94706D81-C484-49FB-97CF-60C21853F41F}" srcOrd="1" destOrd="0" parTransId="{A790D08B-5522-42C8-B758-DCC2E702F97B}" sibTransId="{45A05BBA-CAFC-410B-B848-650F4DC27293}"/>
    <dgm:cxn modelId="{A6B33BE4-D989-4248-B3A2-08566FDA6F47}" type="presOf" srcId="{4BB44DE2-AFCA-416E-A167-E8FBCD10E928}" destId="{43F7D1E8-8B68-4922-A657-743113CAA841}" srcOrd="0" destOrd="0" presId="urn:microsoft.com/office/officeart/2005/8/layout/hierarchy1"/>
    <dgm:cxn modelId="{07D259F5-472F-461F-A8F4-01342127B522}" type="presOf" srcId="{A790D08B-5522-42C8-B758-DCC2E702F97B}" destId="{047D2EC6-DC9F-4BC9-B737-276202D29CB8}" srcOrd="0" destOrd="0" presId="urn:microsoft.com/office/officeart/2005/8/layout/hierarchy1"/>
    <dgm:cxn modelId="{F152930C-F0AF-44E0-BF6D-7B08E848F3BC}" type="presParOf" srcId="{112F2FFF-625E-4FA3-ABAB-32334EDED695}" destId="{4521FF63-45DC-4266-98B8-A51EC0626CA9}" srcOrd="0" destOrd="0" presId="urn:microsoft.com/office/officeart/2005/8/layout/hierarchy1"/>
    <dgm:cxn modelId="{5A9FC18B-E912-4941-B280-E93AAF26B6AB}" type="presParOf" srcId="{4521FF63-45DC-4266-98B8-A51EC0626CA9}" destId="{D5F50BBB-491D-4330-B093-8F7F22A46F9F}" srcOrd="0" destOrd="0" presId="urn:microsoft.com/office/officeart/2005/8/layout/hierarchy1"/>
    <dgm:cxn modelId="{CE962851-6E11-4717-A2F4-CCB964D1322E}" type="presParOf" srcId="{D5F50BBB-491D-4330-B093-8F7F22A46F9F}" destId="{EB274368-724F-4833-88DE-7D4D606F074C}" srcOrd="0" destOrd="0" presId="urn:microsoft.com/office/officeart/2005/8/layout/hierarchy1"/>
    <dgm:cxn modelId="{DBEB2F07-C29A-496D-97D5-934CC3E2EC14}" type="presParOf" srcId="{D5F50BBB-491D-4330-B093-8F7F22A46F9F}" destId="{43F7D1E8-8B68-4922-A657-743113CAA841}" srcOrd="1" destOrd="0" presId="urn:microsoft.com/office/officeart/2005/8/layout/hierarchy1"/>
    <dgm:cxn modelId="{1410E77E-B44C-4A93-BFDC-016FFE981724}" type="presParOf" srcId="{4521FF63-45DC-4266-98B8-A51EC0626CA9}" destId="{13C54BCD-F875-4847-AEB9-7D5C5FD69D89}" srcOrd="1" destOrd="0" presId="urn:microsoft.com/office/officeart/2005/8/layout/hierarchy1"/>
    <dgm:cxn modelId="{C0557505-7866-4FC4-A9C7-3554A5E984CC}" type="presParOf" srcId="{13C54BCD-F875-4847-AEB9-7D5C5FD69D89}" destId="{3468EB9C-AB84-4A73-8FA0-DD114EA1163E}" srcOrd="0" destOrd="0" presId="urn:microsoft.com/office/officeart/2005/8/layout/hierarchy1"/>
    <dgm:cxn modelId="{DBA95834-3AFD-44CE-A406-5A895AF619FC}" type="presParOf" srcId="{13C54BCD-F875-4847-AEB9-7D5C5FD69D89}" destId="{6E7E10BC-76D9-42A1-A71C-EBBF3913B54E}" srcOrd="1" destOrd="0" presId="urn:microsoft.com/office/officeart/2005/8/layout/hierarchy1"/>
    <dgm:cxn modelId="{0E1115BA-F5B9-4D8B-8C4D-28D30F4911AD}" type="presParOf" srcId="{6E7E10BC-76D9-42A1-A71C-EBBF3913B54E}" destId="{ADCF4CFC-B495-4ECA-A6EC-3EAA600FF225}" srcOrd="0" destOrd="0" presId="urn:microsoft.com/office/officeart/2005/8/layout/hierarchy1"/>
    <dgm:cxn modelId="{5B2CB888-3A0B-45CE-9702-58169042D0E6}" type="presParOf" srcId="{ADCF4CFC-B495-4ECA-A6EC-3EAA600FF225}" destId="{51DF2DC4-797D-403F-AC28-F789329BB27E}" srcOrd="0" destOrd="0" presId="urn:microsoft.com/office/officeart/2005/8/layout/hierarchy1"/>
    <dgm:cxn modelId="{75D9B628-9A53-4D11-B365-6F136F6FAC93}" type="presParOf" srcId="{ADCF4CFC-B495-4ECA-A6EC-3EAA600FF225}" destId="{CC091FCB-7DE2-4AB4-844E-5D7C129CB9B3}" srcOrd="1" destOrd="0" presId="urn:microsoft.com/office/officeart/2005/8/layout/hierarchy1"/>
    <dgm:cxn modelId="{73F0C98F-2DEA-49BE-9956-8E04E7ED85DC}" type="presParOf" srcId="{6E7E10BC-76D9-42A1-A71C-EBBF3913B54E}" destId="{77651192-7261-4F2D-A7A3-79A165E8E54B}" srcOrd="1" destOrd="0" presId="urn:microsoft.com/office/officeart/2005/8/layout/hierarchy1"/>
    <dgm:cxn modelId="{8CDEC1B3-900A-4B94-AB27-B546F1ED59A0}" type="presParOf" srcId="{13C54BCD-F875-4847-AEB9-7D5C5FD69D89}" destId="{047D2EC6-DC9F-4BC9-B737-276202D29CB8}" srcOrd="2" destOrd="0" presId="urn:microsoft.com/office/officeart/2005/8/layout/hierarchy1"/>
    <dgm:cxn modelId="{3EA3533A-A255-4667-B268-2FF8004F0538}" type="presParOf" srcId="{13C54BCD-F875-4847-AEB9-7D5C5FD69D89}" destId="{46BF58FB-59C0-4E98-9BA4-ECDDF877E1AE}" srcOrd="3" destOrd="0" presId="urn:microsoft.com/office/officeart/2005/8/layout/hierarchy1"/>
    <dgm:cxn modelId="{462EC126-6EEE-429F-85BD-2ED7F2DF57A5}" type="presParOf" srcId="{46BF58FB-59C0-4E98-9BA4-ECDDF877E1AE}" destId="{F94D0AF5-4674-4FD1-A1E2-6C0130D95671}" srcOrd="0" destOrd="0" presId="urn:microsoft.com/office/officeart/2005/8/layout/hierarchy1"/>
    <dgm:cxn modelId="{79BD565C-E3C1-492B-97CF-5F27F16C0411}" type="presParOf" srcId="{F94D0AF5-4674-4FD1-A1E2-6C0130D95671}" destId="{52DC41F7-F9D8-4EC8-AE98-7B8428285864}" srcOrd="0" destOrd="0" presId="urn:microsoft.com/office/officeart/2005/8/layout/hierarchy1"/>
    <dgm:cxn modelId="{CB360A4C-48C4-4E1F-80E9-09A3696EF157}" type="presParOf" srcId="{F94D0AF5-4674-4FD1-A1E2-6C0130D95671}" destId="{4D1022FE-691E-423B-B335-9CF8FDCA29C2}" srcOrd="1" destOrd="0" presId="urn:microsoft.com/office/officeart/2005/8/layout/hierarchy1"/>
    <dgm:cxn modelId="{1695D696-F1F3-4D17-A7B1-DEC9A005022F}" type="presParOf" srcId="{46BF58FB-59C0-4E98-9BA4-ECDDF877E1AE}" destId="{281D46D7-3534-416B-A860-F3308475F2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0B47C2-DEF4-477B-A7D5-53A7F9AB40A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846684-060F-4B5E-92DD-664B9D9F0EDC}">
      <dgm:prSet custT="1"/>
      <dgm:spPr/>
      <dgm:t>
        <a:bodyPr/>
        <a:lstStyle/>
        <a:p>
          <a:r>
            <a:rPr lang="pt-BR" sz="3100" dirty="0"/>
            <a:t>O domínio otomano</a:t>
          </a:r>
        </a:p>
        <a:p>
          <a:r>
            <a:rPr lang="pt-BR" sz="2000" dirty="0"/>
            <a:t>(XIII-XX)</a:t>
          </a:r>
        </a:p>
      </dgm:t>
    </dgm:pt>
    <dgm:pt modelId="{EF4085D3-7108-409B-AC04-08433A2B9CFF}" type="parTrans" cxnId="{6B88E046-9E16-474C-AA76-9F6BDB4C9CD6}">
      <dgm:prSet/>
      <dgm:spPr/>
      <dgm:t>
        <a:bodyPr/>
        <a:lstStyle/>
        <a:p>
          <a:endParaRPr lang="pt-BR"/>
        </a:p>
      </dgm:t>
    </dgm:pt>
    <dgm:pt modelId="{4D9B5000-7987-471B-B31C-A58370B89EF6}" type="sibTrans" cxnId="{6B88E046-9E16-474C-AA76-9F6BDB4C9CD6}">
      <dgm:prSet/>
      <dgm:spPr/>
      <dgm:t>
        <a:bodyPr/>
        <a:lstStyle/>
        <a:p>
          <a:endParaRPr lang="pt-BR"/>
        </a:p>
      </dgm:t>
    </dgm:pt>
    <dgm:pt modelId="{060011A3-3D92-473A-8AF4-809950A1D748}">
      <dgm:prSet/>
      <dgm:spPr/>
      <dgm:t>
        <a:bodyPr/>
        <a:lstStyle/>
        <a:p>
          <a:r>
            <a:rPr lang="pt-BR" dirty="0"/>
            <a:t>Norte da África</a:t>
          </a:r>
        </a:p>
      </dgm:t>
    </dgm:pt>
    <dgm:pt modelId="{AD1FCFA4-3ED0-40BE-BFDD-A4D16A98C981}" type="parTrans" cxnId="{A5DBBB68-4599-418D-9032-F6CF87D937C4}">
      <dgm:prSet/>
      <dgm:spPr/>
      <dgm:t>
        <a:bodyPr/>
        <a:lstStyle/>
        <a:p>
          <a:endParaRPr lang="pt-BR"/>
        </a:p>
      </dgm:t>
    </dgm:pt>
    <dgm:pt modelId="{6306D07F-65C9-4CC6-85A7-4A53A47553CA}" type="sibTrans" cxnId="{A5DBBB68-4599-418D-9032-F6CF87D937C4}">
      <dgm:prSet/>
      <dgm:spPr/>
      <dgm:t>
        <a:bodyPr/>
        <a:lstStyle/>
        <a:p>
          <a:endParaRPr lang="pt-BR"/>
        </a:p>
      </dgm:t>
    </dgm:pt>
    <dgm:pt modelId="{B944B236-A414-4D77-A415-71603E7C3A6A}">
      <dgm:prSet/>
      <dgm:spPr/>
      <dgm:t>
        <a:bodyPr/>
        <a:lstStyle/>
        <a:p>
          <a:r>
            <a:rPr lang="pt-BR"/>
            <a:t>Sudeste da Europa</a:t>
          </a:r>
        </a:p>
      </dgm:t>
    </dgm:pt>
    <dgm:pt modelId="{08C87FC3-D90A-4625-A1FB-28FEEC54E755}" type="parTrans" cxnId="{513B3243-25DE-4D0B-99A8-2872D32C5218}">
      <dgm:prSet/>
      <dgm:spPr/>
      <dgm:t>
        <a:bodyPr/>
        <a:lstStyle/>
        <a:p>
          <a:endParaRPr lang="pt-BR"/>
        </a:p>
      </dgm:t>
    </dgm:pt>
    <dgm:pt modelId="{8612D6EE-90AC-44E6-9EDA-AF5750F04AA7}" type="sibTrans" cxnId="{513B3243-25DE-4D0B-99A8-2872D32C5218}">
      <dgm:prSet/>
      <dgm:spPr/>
      <dgm:t>
        <a:bodyPr/>
        <a:lstStyle/>
        <a:p>
          <a:endParaRPr lang="pt-BR"/>
        </a:p>
      </dgm:t>
    </dgm:pt>
    <dgm:pt modelId="{5943D7A7-354A-477C-86DE-BE34B3E2D770}">
      <dgm:prSet/>
      <dgm:spPr/>
      <dgm:t>
        <a:bodyPr/>
        <a:lstStyle/>
        <a:p>
          <a:r>
            <a:rPr lang="pt-BR"/>
            <a:t>Parte do Oriente Médio</a:t>
          </a:r>
        </a:p>
      </dgm:t>
    </dgm:pt>
    <dgm:pt modelId="{AE3DDF42-87C3-4251-AE04-CEB98D486F73}" type="parTrans" cxnId="{74C1A970-6A15-4E1F-A308-73C592B163C6}">
      <dgm:prSet/>
      <dgm:spPr/>
      <dgm:t>
        <a:bodyPr/>
        <a:lstStyle/>
        <a:p>
          <a:endParaRPr lang="pt-BR"/>
        </a:p>
      </dgm:t>
    </dgm:pt>
    <dgm:pt modelId="{C143B6C5-661E-47FF-AFA9-2B4A9E3890E2}" type="sibTrans" cxnId="{74C1A970-6A15-4E1F-A308-73C592B163C6}">
      <dgm:prSet/>
      <dgm:spPr/>
      <dgm:t>
        <a:bodyPr/>
        <a:lstStyle/>
        <a:p>
          <a:endParaRPr lang="pt-BR"/>
        </a:p>
      </dgm:t>
    </dgm:pt>
    <dgm:pt modelId="{AA18B393-29A7-4DD9-BD33-E24D33FBC9DB}" type="pres">
      <dgm:prSet presAssocID="{280B47C2-DEF4-477B-A7D5-53A7F9AB40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08F834-D744-444A-80D5-E67E2F9D56E6}" type="pres">
      <dgm:prSet presAssocID="{AE846684-060F-4B5E-92DD-664B9D9F0EDC}" presName="hierRoot1" presStyleCnt="0">
        <dgm:presLayoutVars>
          <dgm:hierBranch val="init"/>
        </dgm:presLayoutVars>
      </dgm:prSet>
      <dgm:spPr/>
    </dgm:pt>
    <dgm:pt modelId="{BE86E076-C546-4064-8817-A371DC56B9C6}" type="pres">
      <dgm:prSet presAssocID="{AE846684-060F-4B5E-92DD-664B9D9F0EDC}" presName="rootComposite1" presStyleCnt="0"/>
      <dgm:spPr/>
    </dgm:pt>
    <dgm:pt modelId="{D8AB29DB-94AF-47F6-BEB9-1FC025521FC9}" type="pres">
      <dgm:prSet presAssocID="{AE846684-060F-4B5E-92DD-664B9D9F0EDC}" presName="rootText1" presStyleLbl="node0" presStyleIdx="0" presStyleCnt="1">
        <dgm:presLayoutVars>
          <dgm:chPref val="3"/>
        </dgm:presLayoutVars>
      </dgm:prSet>
      <dgm:spPr/>
    </dgm:pt>
    <dgm:pt modelId="{BDC448E3-3997-462A-8886-E20969B825AF}" type="pres">
      <dgm:prSet presAssocID="{AE846684-060F-4B5E-92DD-664B9D9F0EDC}" presName="rootConnector1" presStyleLbl="node1" presStyleIdx="0" presStyleCnt="0"/>
      <dgm:spPr/>
    </dgm:pt>
    <dgm:pt modelId="{E5AFEDA7-ED04-4176-B453-2A3213BEC377}" type="pres">
      <dgm:prSet presAssocID="{AE846684-060F-4B5E-92DD-664B9D9F0EDC}" presName="hierChild2" presStyleCnt="0"/>
      <dgm:spPr/>
    </dgm:pt>
    <dgm:pt modelId="{AA002373-6BFA-4F16-AC6C-FF8A34C8D717}" type="pres">
      <dgm:prSet presAssocID="{AD1FCFA4-3ED0-40BE-BFDD-A4D16A98C981}" presName="Name37" presStyleLbl="parChTrans1D2" presStyleIdx="0" presStyleCnt="3"/>
      <dgm:spPr/>
    </dgm:pt>
    <dgm:pt modelId="{3190E632-8078-4BD5-A3EE-84D95DDAE214}" type="pres">
      <dgm:prSet presAssocID="{060011A3-3D92-473A-8AF4-809950A1D748}" presName="hierRoot2" presStyleCnt="0">
        <dgm:presLayoutVars>
          <dgm:hierBranch val="init"/>
        </dgm:presLayoutVars>
      </dgm:prSet>
      <dgm:spPr/>
    </dgm:pt>
    <dgm:pt modelId="{62A84345-E1CB-49ED-9463-144C5D352783}" type="pres">
      <dgm:prSet presAssocID="{060011A3-3D92-473A-8AF4-809950A1D748}" presName="rootComposite" presStyleCnt="0"/>
      <dgm:spPr/>
    </dgm:pt>
    <dgm:pt modelId="{4485A0C6-1E2B-4C8B-A488-1C913DB71399}" type="pres">
      <dgm:prSet presAssocID="{060011A3-3D92-473A-8AF4-809950A1D748}" presName="rootText" presStyleLbl="node2" presStyleIdx="0" presStyleCnt="3">
        <dgm:presLayoutVars>
          <dgm:chPref val="3"/>
        </dgm:presLayoutVars>
      </dgm:prSet>
      <dgm:spPr/>
    </dgm:pt>
    <dgm:pt modelId="{1A48C67C-83AE-4FA2-BCAF-22F38C3B0DE4}" type="pres">
      <dgm:prSet presAssocID="{060011A3-3D92-473A-8AF4-809950A1D748}" presName="rootConnector" presStyleLbl="node2" presStyleIdx="0" presStyleCnt="3"/>
      <dgm:spPr/>
    </dgm:pt>
    <dgm:pt modelId="{53551CF6-DC29-489E-A2C9-489DB6F7FF25}" type="pres">
      <dgm:prSet presAssocID="{060011A3-3D92-473A-8AF4-809950A1D748}" presName="hierChild4" presStyleCnt="0"/>
      <dgm:spPr/>
    </dgm:pt>
    <dgm:pt modelId="{5B99E212-6BC7-4FC3-A632-4AAE3055F5F3}" type="pres">
      <dgm:prSet presAssocID="{060011A3-3D92-473A-8AF4-809950A1D748}" presName="hierChild5" presStyleCnt="0"/>
      <dgm:spPr/>
    </dgm:pt>
    <dgm:pt modelId="{33816DAA-C49C-46C9-9F26-7A9DD069E45E}" type="pres">
      <dgm:prSet presAssocID="{08C87FC3-D90A-4625-A1FB-28FEEC54E755}" presName="Name37" presStyleLbl="parChTrans1D2" presStyleIdx="1" presStyleCnt="3"/>
      <dgm:spPr/>
    </dgm:pt>
    <dgm:pt modelId="{A7A8BBCC-AF76-4787-851E-2603E7C0B953}" type="pres">
      <dgm:prSet presAssocID="{B944B236-A414-4D77-A415-71603E7C3A6A}" presName="hierRoot2" presStyleCnt="0">
        <dgm:presLayoutVars>
          <dgm:hierBranch val="init"/>
        </dgm:presLayoutVars>
      </dgm:prSet>
      <dgm:spPr/>
    </dgm:pt>
    <dgm:pt modelId="{A898E7F7-13D0-4153-996A-A9632733D319}" type="pres">
      <dgm:prSet presAssocID="{B944B236-A414-4D77-A415-71603E7C3A6A}" presName="rootComposite" presStyleCnt="0"/>
      <dgm:spPr/>
    </dgm:pt>
    <dgm:pt modelId="{4BFFBAD1-F5E2-49D2-96E8-B52A52152343}" type="pres">
      <dgm:prSet presAssocID="{B944B236-A414-4D77-A415-71603E7C3A6A}" presName="rootText" presStyleLbl="node2" presStyleIdx="1" presStyleCnt="3">
        <dgm:presLayoutVars>
          <dgm:chPref val="3"/>
        </dgm:presLayoutVars>
      </dgm:prSet>
      <dgm:spPr/>
    </dgm:pt>
    <dgm:pt modelId="{2C880304-5A23-431C-B11D-C68646C711C7}" type="pres">
      <dgm:prSet presAssocID="{B944B236-A414-4D77-A415-71603E7C3A6A}" presName="rootConnector" presStyleLbl="node2" presStyleIdx="1" presStyleCnt="3"/>
      <dgm:spPr/>
    </dgm:pt>
    <dgm:pt modelId="{5FE1AB14-E854-4D4B-85FD-3FEFA8E248F2}" type="pres">
      <dgm:prSet presAssocID="{B944B236-A414-4D77-A415-71603E7C3A6A}" presName="hierChild4" presStyleCnt="0"/>
      <dgm:spPr/>
    </dgm:pt>
    <dgm:pt modelId="{164428CD-BEB5-4B5D-9CEF-177764644FC1}" type="pres">
      <dgm:prSet presAssocID="{B944B236-A414-4D77-A415-71603E7C3A6A}" presName="hierChild5" presStyleCnt="0"/>
      <dgm:spPr/>
    </dgm:pt>
    <dgm:pt modelId="{2C551186-25B8-410C-81C4-2B7015F27DCD}" type="pres">
      <dgm:prSet presAssocID="{AE3DDF42-87C3-4251-AE04-CEB98D486F73}" presName="Name37" presStyleLbl="parChTrans1D2" presStyleIdx="2" presStyleCnt="3"/>
      <dgm:spPr/>
    </dgm:pt>
    <dgm:pt modelId="{9767C834-5039-46B9-99A0-06E324CF7696}" type="pres">
      <dgm:prSet presAssocID="{5943D7A7-354A-477C-86DE-BE34B3E2D770}" presName="hierRoot2" presStyleCnt="0">
        <dgm:presLayoutVars>
          <dgm:hierBranch val="init"/>
        </dgm:presLayoutVars>
      </dgm:prSet>
      <dgm:spPr/>
    </dgm:pt>
    <dgm:pt modelId="{807F4229-AEF8-4273-85AE-09B9CD02B8C4}" type="pres">
      <dgm:prSet presAssocID="{5943D7A7-354A-477C-86DE-BE34B3E2D770}" presName="rootComposite" presStyleCnt="0"/>
      <dgm:spPr/>
    </dgm:pt>
    <dgm:pt modelId="{15BE4CD3-33EF-4EBE-ABE0-20FCC949EC0C}" type="pres">
      <dgm:prSet presAssocID="{5943D7A7-354A-477C-86DE-BE34B3E2D770}" presName="rootText" presStyleLbl="node2" presStyleIdx="2" presStyleCnt="3">
        <dgm:presLayoutVars>
          <dgm:chPref val="3"/>
        </dgm:presLayoutVars>
      </dgm:prSet>
      <dgm:spPr/>
    </dgm:pt>
    <dgm:pt modelId="{95CB242A-C84C-4200-8025-74C0B5AF6F63}" type="pres">
      <dgm:prSet presAssocID="{5943D7A7-354A-477C-86DE-BE34B3E2D770}" presName="rootConnector" presStyleLbl="node2" presStyleIdx="2" presStyleCnt="3"/>
      <dgm:spPr/>
    </dgm:pt>
    <dgm:pt modelId="{F5421225-AA71-4CF6-AD7B-48D9F87EC722}" type="pres">
      <dgm:prSet presAssocID="{5943D7A7-354A-477C-86DE-BE34B3E2D770}" presName="hierChild4" presStyleCnt="0"/>
      <dgm:spPr/>
    </dgm:pt>
    <dgm:pt modelId="{C87F12BF-3E65-4857-BCCC-69ED7C9B33F7}" type="pres">
      <dgm:prSet presAssocID="{5943D7A7-354A-477C-86DE-BE34B3E2D770}" presName="hierChild5" presStyleCnt="0"/>
      <dgm:spPr/>
    </dgm:pt>
    <dgm:pt modelId="{5C060FCB-881C-4D4F-87FF-677A4E31FFE5}" type="pres">
      <dgm:prSet presAssocID="{AE846684-060F-4B5E-92DD-664B9D9F0EDC}" presName="hierChild3" presStyleCnt="0"/>
      <dgm:spPr/>
    </dgm:pt>
  </dgm:ptLst>
  <dgm:cxnLst>
    <dgm:cxn modelId="{7C108312-5DBE-4485-AABC-8C96B11EA9C7}" type="presOf" srcId="{AE846684-060F-4B5E-92DD-664B9D9F0EDC}" destId="{D8AB29DB-94AF-47F6-BEB9-1FC025521FC9}" srcOrd="0" destOrd="0" presId="urn:microsoft.com/office/officeart/2005/8/layout/orgChart1"/>
    <dgm:cxn modelId="{95689023-DBA5-4BD4-8E8E-20E7D24D4D5C}" type="presOf" srcId="{280B47C2-DEF4-477B-A7D5-53A7F9AB40A9}" destId="{AA18B393-29A7-4DD9-BD33-E24D33FBC9DB}" srcOrd="0" destOrd="0" presId="urn:microsoft.com/office/officeart/2005/8/layout/orgChart1"/>
    <dgm:cxn modelId="{0971DF25-F165-4AF2-92D6-288740F4F3AB}" type="presOf" srcId="{AE846684-060F-4B5E-92DD-664B9D9F0EDC}" destId="{BDC448E3-3997-462A-8886-E20969B825AF}" srcOrd="1" destOrd="0" presId="urn:microsoft.com/office/officeart/2005/8/layout/orgChart1"/>
    <dgm:cxn modelId="{49DF2529-D0C9-48E6-BB66-6D5C11D27516}" type="presOf" srcId="{08C87FC3-D90A-4625-A1FB-28FEEC54E755}" destId="{33816DAA-C49C-46C9-9F26-7A9DD069E45E}" srcOrd="0" destOrd="0" presId="urn:microsoft.com/office/officeart/2005/8/layout/orgChart1"/>
    <dgm:cxn modelId="{79AD2131-85AA-4661-B856-45FE11A83552}" type="presOf" srcId="{060011A3-3D92-473A-8AF4-809950A1D748}" destId="{1A48C67C-83AE-4FA2-BCAF-22F38C3B0DE4}" srcOrd="1" destOrd="0" presId="urn:microsoft.com/office/officeart/2005/8/layout/orgChart1"/>
    <dgm:cxn modelId="{513B3243-25DE-4D0B-99A8-2872D32C5218}" srcId="{AE846684-060F-4B5E-92DD-664B9D9F0EDC}" destId="{B944B236-A414-4D77-A415-71603E7C3A6A}" srcOrd="1" destOrd="0" parTransId="{08C87FC3-D90A-4625-A1FB-28FEEC54E755}" sibTransId="{8612D6EE-90AC-44E6-9EDA-AF5750F04AA7}"/>
    <dgm:cxn modelId="{6B88E046-9E16-474C-AA76-9F6BDB4C9CD6}" srcId="{280B47C2-DEF4-477B-A7D5-53A7F9AB40A9}" destId="{AE846684-060F-4B5E-92DD-664B9D9F0EDC}" srcOrd="0" destOrd="0" parTransId="{EF4085D3-7108-409B-AC04-08433A2B9CFF}" sibTransId="{4D9B5000-7987-471B-B31C-A58370B89EF6}"/>
    <dgm:cxn modelId="{A5DBBB68-4599-418D-9032-F6CF87D937C4}" srcId="{AE846684-060F-4B5E-92DD-664B9D9F0EDC}" destId="{060011A3-3D92-473A-8AF4-809950A1D748}" srcOrd="0" destOrd="0" parTransId="{AD1FCFA4-3ED0-40BE-BFDD-A4D16A98C981}" sibTransId="{6306D07F-65C9-4CC6-85A7-4A53A47553CA}"/>
    <dgm:cxn modelId="{6B13BB4C-5F33-4949-A137-CAB177909A5C}" type="presOf" srcId="{5943D7A7-354A-477C-86DE-BE34B3E2D770}" destId="{15BE4CD3-33EF-4EBE-ABE0-20FCC949EC0C}" srcOrd="0" destOrd="0" presId="urn:microsoft.com/office/officeart/2005/8/layout/orgChart1"/>
    <dgm:cxn modelId="{74CA076E-0045-485A-A3DC-39EE5DB2F74C}" type="presOf" srcId="{AD1FCFA4-3ED0-40BE-BFDD-A4D16A98C981}" destId="{AA002373-6BFA-4F16-AC6C-FF8A34C8D717}" srcOrd="0" destOrd="0" presId="urn:microsoft.com/office/officeart/2005/8/layout/orgChart1"/>
    <dgm:cxn modelId="{74C1A970-6A15-4E1F-A308-73C592B163C6}" srcId="{AE846684-060F-4B5E-92DD-664B9D9F0EDC}" destId="{5943D7A7-354A-477C-86DE-BE34B3E2D770}" srcOrd="2" destOrd="0" parTransId="{AE3DDF42-87C3-4251-AE04-CEB98D486F73}" sibTransId="{C143B6C5-661E-47FF-AFA9-2B4A9E3890E2}"/>
    <dgm:cxn modelId="{B1E2D253-46CE-4ADB-AEA9-E1F8216F087E}" type="presOf" srcId="{060011A3-3D92-473A-8AF4-809950A1D748}" destId="{4485A0C6-1E2B-4C8B-A488-1C913DB71399}" srcOrd="0" destOrd="0" presId="urn:microsoft.com/office/officeart/2005/8/layout/orgChart1"/>
    <dgm:cxn modelId="{04719482-3FA2-4817-8780-E656E9120F9B}" type="presOf" srcId="{B944B236-A414-4D77-A415-71603E7C3A6A}" destId="{2C880304-5A23-431C-B11D-C68646C711C7}" srcOrd="1" destOrd="0" presId="urn:microsoft.com/office/officeart/2005/8/layout/orgChart1"/>
    <dgm:cxn modelId="{B9588AB3-8BEB-4D2C-BBDF-A623274D538C}" type="presOf" srcId="{B944B236-A414-4D77-A415-71603E7C3A6A}" destId="{4BFFBAD1-F5E2-49D2-96E8-B52A52152343}" srcOrd="0" destOrd="0" presId="urn:microsoft.com/office/officeart/2005/8/layout/orgChart1"/>
    <dgm:cxn modelId="{78DB76B6-EBAA-4EBF-AF91-BCA6D773DF80}" type="presOf" srcId="{AE3DDF42-87C3-4251-AE04-CEB98D486F73}" destId="{2C551186-25B8-410C-81C4-2B7015F27DCD}" srcOrd="0" destOrd="0" presId="urn:microsoft.com/office/officeart/2005/8/layout/orgChart1"/>
    <dgm:cxn modelId="{916915F9-32FF-4C69-BF60-06E26A707B3A}" type="presOf" srcId="{5943D7A7-354A-477C-86DE-BE34B3E2D770}" destId="{95CB242A-C84C-4200-8025-74C0B5AF6F63}" srcOrd="1" destOrd="0" presId="urn:microsoft.com/office/officeart/2005/8/layout/orgChart1"/>
    <dgm:cxn modelId="{AC40AAAC-A5FC-444E-90BC-F4E609CF0601}" type="presParOf" srcId="{AA18B393-29A7-4DD9-BD33-E24D33FBC9DB}" destId="{FE08F834-D744-444A-80D5-E67E2F9D56E6}" srcOrd="0" destOrd="0" presId="urn:microsoft.com/office/officeart/2005/8/layout/orgChart1"/>
    <dgm:cxn modelId="{382FECA1-E073-4CD7-BD25-2C2F5E593BDF}" type="presParOf" srcId="{FE08F834-D744-444A-80D5-E67E2F9D56E6}" destId="{BE86E076-C546-4064-8817-A371DC56B9C6}" srcOrd="0" destOrd="0" presId="urn:microsoft.com/office/officeart/2005/8/layout/orgChart1"/>
    <dgm:cxn modelId="{5B832112-A42E-4585-B392-8FF344A43DE1}" type="presParOf" srcId="{BE86E076-C546-4064-8817-A371DC56B9C6}" destId="{D8AB29DB-94AF-47F6-BEB9-1FC025521FC9}" srcOrd="0" destOrd="0" presId="urn:microsoft.com/office/officeart/2005/8/layout/orgChart1"/>
    <dgm:cxn modelId="{5DC74D6D-E1CE-40BB-99E9-3C5C98818CA5}" type="presParOf" srcId="{BE86E076-C546-4064-8817-A371DC56B9C6}" destId="{BDC448E3-3997-462A-8886-E20969B825AF}" srcOrd="1" destOrd="0" presId="urn:microsoft.com/office/officeart/2005/8/layout/orgChart1"/>
    <dgm:cxn modelId="{25CC4805-C768-4E53-AF2C-D5EC17B65593}" type="presParOf" srcId="{FE08F834-D744-444A-80D5-E67E2F9D56E6}" destId="{E5AFEDA7-ED04-4176-B453-2A3213BEC377}" srcOrd="1" destOrd="0" presId="urn:microsoft.com/office/officeart/2005/8/layout/orgChart1"/>
    <dgm:cxn modelId="{F2EE4464-4C8A-4E68-8707-67ABFDB42F0B}" type="presParOf" srcId="{E5AFEDA7-ED04-4176-B453-2A3213BEC377}" destId="{AA002373-6BFA-4F16-AC6C-FF8A34C8D717}" srcOrd="0" destOrd="0" presId="urn:microsoft.com/office/officeart/2005/8/layout/orgChart1"/>
    <dgm:cxn modelId="{78B435AC-A407-4B5B-8E83-072213421D55}" type="presParOf" srcId="{E5AFEDA7-ED04-4176-B453-2A3213BEC377}" destId="{3190E632-8078-4BD5-A3EE-84D95DDAE214}" srcOrd="1" destOrd="0" presId="urn:microsoft.com/office/officeart/2005/8/layout/orgChart1"/>
    <dgm:cxn modelId="{7A09D881-F41C-4B4A-B254-E51CEB8DDE0F}" type="presParOf" srcId="{3190E632-8078-4BD5-A3EE-84D95DDAE214}" destId="{62A84345-E1CB-49ED-9463-144C5D352783}" srcOrd="0" destOrd="0" presId="urn:microsoft.com/office/officeart/2005/8/layout/orgChart1"/>
    <dgm:cxn modelId="{BE350450-249B-4114-9EEA-BD3D82630EB7}" type="presParOf" srcId="{62A84345-E1CB-49ED-9463-144C5D352783}" destId="{4485A0C6-1E2B-4C8B-A488-1C913DB71399}" srcOrd="0" destOrd="0" presId="urn:microsoft.com/office/officeart/2005/8/layout/orgChart1"/>
    <dgm:cxn modelId="{42A5F9BB-4F26-4712-9FF3-1F3D195B3E2C}" type="presParOf" srcId="{62A84345-E1CB-49ED-9463-144C5D352783}" destId="{1A48C67C-83AE-4FA2-BCAF-22F38C3B0DE4}" srcOrd="1" destOrd="0" presId="urn:microsoft.com/office/officeart/2005/8/layout/orgChart1"/>
    <dgm:cxn modelId="{DC3FD4AE-2C32-401B-9DE6-FFE05254A654}" type="presParOf" srcId="{3190E632-8078-4BD5-A3EE-84D95DDAE214}" destId="{53551CF6-DC29-489E-A2C9-489DB6F7FF25}" srcOrd="1" destOrd="0" presId="urn:microsoft.com/office/officeart/2005/8/layout/orgChart1"/>
    <dgm:cxn modelId="{2A4E5542-EBE2-4276-A057-92FD1ACF5441}" type="presParOf" srcId="{3190E632-8078-4BD5-A3EE-84D95DDAE214}" destId="{5B99E212-6BC7-4FC3-A632-4AAE3055F5F3}" srcOrd="2" destOrd="0" presId="urn:microsoft.com/office/officeart/2005/8/layout/orgChart1"/>
    <dgm:cxn modelId="{4DA7E98F-3B9C-4ED3-8B1B-82325C9C25F4}" type="presParOf" srcId="{E5AFEDA7-ED04-4176-B453-2A3213BEC377}" destId="{33816DAA-C49C-46C9-9F26-7A9DD069E45E}" srcOrd="2" destOrd="0" presId="urn:microsoft.com/office/officeart/2005/8/layout/orgChart1"/>
    <dgm:cxn modelId="{03E9A0A4-290F-4AAB-BA81-88D6EE364CF0}" type="presParOf" srcId="{E5AFEDA7-ED04-4176-B453-2A3213BEC377}" destId="{A7A8BBCC-AF76-4787-851E-2603E7C0B953}" srcOrd="3" destOrd="0" presId="urn:microsoft.com/office/officeart/2005/8/layout/orgChart1"/>
    <dgm:cxn modelId="{FC82D1C7-3A1E-4338-99E2-9DBB0BD93737}" type="presParOf" srcId="{A7A8BBCC-AF76-4787-851E-2603E7C0B953}" destId="{A898E7F7-13D0-4153-996A-A9632733D319}" srcOrd="0" destOrd="0" presId="urn:microsoft.com/office/officeart/2005/8/layout/orgChart1"/>
    <dgm:cxn modelId="{A9BDA9CB-54D0-4416-ADD4-F64D1F05D2C1}" type="presParOf" srcId="{A898E7F7-13D0-4153-996A-A9632733D319}" destId="{4BFFBAD1-F5E2-49D2-96E8-B52A52152343}" srcOrd="0" destOrd="0" presId="urn:microsoft.com/office/officeart/2005/8/layout/orgChart1"/>
    <dgm:cxn modelId="{17F4C6EF-3A95-464C-A712-E3A53006D71A}" type="presParOf" srcId="{A898E7F7-13D0-4153-996A-A9632733D319}" destId="{2C880304-5A23-431C-B11D-C68646C711C7}" srcOrd="1" destOrd="0" presId="urn:microsoft.com/office/officeart/2005/8/layout/orgChart1"/>
    <dgm:cxn modelId="{F625913D-A42C-4417-9CFD-995FF82F7184}" type="presParOf" srcId="{A7A8BBCC-AF76-4787-851E-2603E7C0B953}" destId="{5FE1AB14-E854-4D4B-85FD-3FEFA8E248F2}" srcOrd="1" destOrd="0" presId="urn:microsoft.com/office/officeart/2005/8/layout/orgChart1"/>
    <dgm:cxn modelId="{EF386276-6BE8-43E1-AE52-37885C1D60A0}" type="presParOf" srcId="{A7A8BBCC-AF76-4787-851E-2603E7C0B953}" destId="{164428CD-BEB5-4B5D-9CEF-177764644FC1}" srcOrd="2" destOrd="0" presId="urn:microsoft.com/office/officeart/2005/8/layout/orgChart1"/>
    <dgm:cxn modelId="{D1D1C834-4CE3-49DC-909F-95777A27C894}" type="presParOf" srcId="{E5AFEDA7-ED04-4176-B453-2A3213BEC377}" destId="{2C551186-25B8-410C-81C4-2B7015F27DCD}" srcOrd="4" destOrd="0" presId="urn:microsoft.com/office/officeart/2005/8/layout/orgChart1"/>
    <dgm:cxn modelId="{64FFEB77-D2A7-4C4E-9FD9-0840AA40B3F3}" type="presParOf" srcId="{E5AFEDA7-ED04-4176-B453-2A3213BEC377}" destId="{9767C834-5039-46B9-99A0-06E324CF7696}" srcOrd="5" destOrd="0" presId="urn:microsoft.com/office/officeart/2005/8/layout/orgChart1"/>
    <dgm:cxn modelId="{5B9DB458-0B2C-415F-AACB-5A276FD88B38}" type="presParOf" srcId="{9767C834-5039-46B9-99A0-06E324CF7696}" destId="{807F4229-AEF8-4273-85AE-09B9CD02B8C4}" srcOrd="0" destOrd="0" presId="urn:microsoft.com/office/officeart/2005/8/layout/orgChart1"/>
    <dgm:cxn modelId="{0B8D7144-47F1-4148-93FD-703C1F443F36}" type="presParOf" srcId="{807F4229-AEF8-4273-85AE-09B9CD02B8C4}" destId="{15BE4CD3-33EF-4EBE-ABE0-20FCC949EC0C}" srcOrd="0" destOrd="0" presId="urn:microsoft.com/office/officeart/2005/8/layout/orgChart1"/>
    <dgm:cxn modelId="{7930B46E-B5A9-4DC5-BC39-F9BB1E4C6D00}" type="presParOf" srcId="{807F4229-AEF8-4273-85AE-09B9CD02B8C4}" destId="{95CB242A-C84C-4200-8025-74C0B5AF6F63}" srcOrd="1" destOrd="0" presId="urn:microsoft.com/office/officeart/2005/8/layout/orgChart1"/>
    <dgm:cxn modelId="{8D7BFBBF-5267-416F-A685-7C8FF00EEA99}" type="presParOf" srcId="{9767C834-5039-46B9-99A0-06E324CF7696}" destId="{F5421225-AA71-4CF6-AD7B-48D9F87EC722}" srcOrd="1" destOrd="0" presId="urn:microsoft.com/office/officeart/2005/8/layout/orgChart1"/>
    <dgm:cxn modelId="{1EE2CB90-0116-4391-9593-CEEF4A223ABD}" type="presParOf" srcId="{9767C834-5039-46B9-99A0-06E324CF7696}" destId="{C87F12BF-3E65-4857-BCCC-69ED7C9B33F7}" srcOrd="2" destOrd="0" presId="urn:microsoft.com/office/officeart/2005/8/layout/orgChart1"/>
    <dgm:cxn modelId="{0164CA2F-478C-4CE9-81B2-06B0E2ADE3A6}" type="presParOf" srcId="{FE08F834-D744-444A-80D5-E67E2F9D56E6}" destId="{5C060FCB-881C-4D4F-87FF-677A4E31FF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DAC2CA-30B7-4A06-9AE9-C685284F23FB}" type="doc">
      <dgm:prSet loTypeId="urn:microsoft.com/office/officeart/2005/8/layout/orgChart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367E98F-55F9-4ACB-BDF7-4171FE3401AE}">
      <dgm:prSet/>
      <dgm:spPr/>
      <dgm:t>
        <a:bodyPr/>
        <a:lstStyle/>
        <a:p>
          <a:r>
            <a:rPr lang="pt-BR"/>
            <a:t>Xerife de Meca</a:t>
          </a:r>
        </a:p>
      </dgm:t>
    </dgm:pt>
    <dgm:pt modelId="{BED8C9C3-62A3-47E6-9349-42F85F4E59E4}" type="parTrans" cxnId="{86EB6D51-BABC-4B3C-87F8-CDCE780E05FE}">
      <dgm:prSet/>
      <dgm:spPr/>
      <dgm:t>
        <a:bodyPr/>
        <a:lstStyle/>
        <a:p>
          <a:endParaRPr lang="pt-BR"/>
        </a:p>
      </dgm:t>
    </dgm:pt>
    <dgm:pt modelId="{26F1A898-2167-4110-BC01-FC91A5D9EB79}" type="sibTrans" cxnId="{86EB6D51-BABC-4B3C-87F8-CDCE780E05FE}">
      <dgm:prSet/>
      <dgm:spPr/>
      <dgm:t>
        <a:bodyPr/>
        <a:lstStyle/>
        <a:p>
          <a:endParaRPr lang="pt-BR"/>
        </a:p>
      </dgm:t>
    </dgm:pt>
    <dgm:pt modelId="{30B7A34E-4005-4A4B-A623-1227850C67E3}">
      <dgm:prSet/>
      <dgm:spPr/>
      <dgm:t>
        <a:bodyPr/>
        <a:lstStyle/>
        <a:p>
          <a:r>
            <a:rPr lang="pt-BR" dirty="0"/>
            <a:t>Hussein </a:t>
          </a:r>
          <a:r>
            <a:rPr lang="pt-BR" dirty="0" err="1"/>
            <a:t>ibn</a:t>
          </a:r>
          <a:r>
            <a:rPr lang="pt-BR" dirty="0"/>
            <a:t> Ali </a:t>
          </a:r>
          <a:r>
            <a:rPr lang="pt-BR" dirty="0" err="1"/>
            <a:t>Hashemi</a:t>
          </a:r>
          <a:endParaRPr lang="pt-BR" dirty="0"/>
        </a:p>
        <a:p>
          <a:r>
            <a:rPr lang="pt-BR" dirty="0"/>
            <a:t>(clã Hashemita)</a:t>
          </a:r>
        </a:p>
      </dgm:t>
    </dgm:pt>
    <dgm:pt modelId="{8BC89C34-B43A-4BF1-8AFD-1B8050A5C1DE}" type="parTrans" cxnId="{B68D8E11-69F7-481F-9608-A35D4CBECF80}">
      <dgm:prSet/>
      <dgm:spPr/>
      <dgm:t>
        <a:bodyPr/>
        <a:lstStyle/>
        <a:p>
          <a:endParaRPr lang="pt-BR"/>
        </a:p>
      </dgm:t>
    </dgm:pt>
    <dgm:pt modelId="{9AB5938D-3554-4CAB-AB15-218C1DB50D64}" type="sibTrans" cxnId="{B68D8E11-69F7-481F-9608-A35D4CBECF80}">
      <dgm:prSet/>
      <dgm:spPr/>
      <dgm:t>
        <a:bodyPr/>
        <a:lstStyle/>
        <a:p>
          <a:endParaRPr lang="pt-BR"/>
        </a:p>
      </dgm:t>
    </dgm:pt>
    <dgm:pt modelId="{728D1249-7AC2-43E8-9BEE-9DAA25ABA35C}">
      <dgm:prSet custT="1"/>
      <dgm:spPr/>
      <dgm:t>
        <a:bodyPr/>
        <a:lstStyle/>
        <a:p>
          <a:r>
            <a:rPr lang="pt-BR" sz="2100" dirty="0"/>
            <a:t>A Primeira Guerra Mundial</a:t>
          </a:r>
        </a:p>
        <a:p>
          <a:r>
            <a:rPr lang="pt-BR" sz="1600" dirty="0"/>
            <a:t>(1914-1918)</a:t>
          </a:r>
        </a:p>
      </dgm:t>
    </dgm:pt>
    <dgm:pt modelId="{CE1EC152-EEFE-48AA-B875-49A9BE41FE61}" type="parTrans" cxnId="{EBBFE5BE-FA82-40D1-97D1-31BA94A264BE}">
      <dgm:prSet/>
      <dgm:spPr/>
      <dgm:t>
        <a:bodyPr/>
        <a:lstStyle/>
        <a:p>
          <a:endParaRPr lang="pt-BR"/>
        </a:p>
      </dgm:t>
    </dgm:pt>
    <dgm:pt modelId="{552931E2-C0DC-48AA-9268-9CF9FA48A156}" type="sibTrans" cxnId="{EBBFE5BE-FA82-40D1-97D1-31BA94A264BE}">
      <dgm:prSet/>
      <dgm:spPr/>
      <dgm:t>
        <a:bodyPr/>
        <a:lstStyle/>
        <a:p>
          <a:endParaRPr lang="pt-BR"/>
        </a:p>
      </dgm:t>
    </dgm:pt>
    <dgm:pt modelId="{4871AF2A-E415-4198-B2F9-75BEC4313DAF}">
      <dgm:prSet/>
      <dgm:spPr/>
      <dgm:t>
        <a:bodyPr/>
        <a:lstStyle/>
        <a:p>
          <a:r>
            <a:rPr lang="pt-BR"/>
            <a:t>Os Acordos Mac-Mahon – Ali Hussein</a:t>
          </a:r>
        </a:p>
      </dgm:t>
    </dgm:pt>
    <dgm:pt modelId="{A1DE9B1E-29F2-4500-924B-605701C6527D}" type="parTrans" cxnId="{74C57074-B869-429F-9704-11C622117041}">
      <dgm:prSet/>
      <dgm:spPr/>
      <dgm:t>
        <a:bodyPr/>
        <a:lstStyle/>
        <a:p>
          <a:endParaRPr lang="pt-BR"/>
        </a:p>
      </dgm:t>
    </dgm:pt>
    <dgm:pt modelId="{7BCBE1B0-651C-499D-92CD-6E166820BCB1}" type="sibTrans" cxnId="{74C57074-B869-429F-9704-11C622117041}">
      <dgm:prSet/>
      <dgm:spPr/>
      <dgm:t>
        <a:bodyPr/>
        <a:lstStyle/>
        <a:p>
          <a:endParaRPr lang="pt-BR"/>
        </a:p>
      </dgm:t>
    </dgm:pt>
    <dgm:pt modelId="{86BE248C-14F2-4444-A5CC-623318012081}">
      <dgm:prSet/>
      <dgm:spPr/>
      <dgm:t>
        <a:bodyPr/>
        <a:lstStyle/>
        <a:p>
          <a:r>
            <a:rPr lang="pt-BR"/>
            <a:t>A figura de Faissal</a:t>
          </a:r>
        </a:p>
      </dgm:t>
    </dgm:pt>
    <dgm:pt modelId="{18487561-FBE7-4A11-AA43-56B19E28914C}" type="parTrans" cxnId="{676E63D5-FF7D-41E3-96CC-268A1A2EC484}">
      <dgm:prSet/>
      <dgm:spPr/>
      <dgm:t>
        <a:bodyPr/>
        <a:lstStyle/>
        <a:p>
          <a:endParaRPr lang="pt-BR"/>
        </a:p>
      </dgm:t>
    </dgm:pt>
    <dgm:pt modelId="{FE015978-8BCB-4E28-A90B-0251DA0EACC9}" type="sibTrans" cxnId="{676E63D5-FF7D-41E3-96CC-268A1A2EC484}">
      <dgm:prSet/>
      <dgm:spPr/>
      <dgm:t>
        <a:bodyPr/>
        <a:lstStyle/>
        <a:p>
          <a:endParaRPr lang="pt-BR"/>
        </a:p>
      </dgm:t>
    </dgm:pt>
    <dgm:pt modelId="{E28A547F-6F00-4FC0-A63C-1E7AC90878EF}">
      <dgm:prSet/>
      <dgm:spPr/>
      <dgm:t>
        <a:bodyPr/>
        <a:lstStyle/>
        <a:p>
          <a:r>
            <a:rPr lang="pt-BR"/>
            <a:t>A figura de Thomas Edward Lawrence</a:t>
          </a:r>
        </a:p>
      </dgm:t>
    </dgm:pt>
    <dgm:pt modelId="{B988BAA6-0ECB-4709-B0DA-ECA0F51F817A}" type="parTrans" cxnId="{5D8A9AAB-4298-4392-98BA-278100819EED}">
      <dgm:prSet/>
      <dgm:spPr/>
      <dgm:t>
        <a:bodyPr/>
        <a:lstStyle/>
        <a:p>
          <a:endParaRPr lang="pt-BR"/>
        </a:p>
      </dgm:t>
    </dgm:pt>
    <dgm:pt modelId="{52027BD3-FE9E-4F64-8B49-F960D8767170}" type="sibTrans" cxnId="{5D8A9AAB-4298-4392-98BA-278100819EED}">
      <dgm:prSet/>
      <dgm:spPr/>
      <dgm:t>
        <a:bodyPr/>
        <a:lstStyle/>
        <a:p>
          <a:endParaRPr lang="pt-BR"/>
        </a:p>
      </dgm:t>
    </dgm:pt>
    <dgm:pt modelId="{7E36DC74-8EC0-4F0B-9460-32D03EC81DF9}">
      <dgm:prSet/>
      <dgm:spPr/>
      <dgm:t>
        <a:bodyPr/>
        <a:lstStyle/>
        <a:p>
          <a:r>
            <a:rPr lang="pt-BR"/>
            <a:t>Agente do imperialismo (?)</a:t>
          </a:r>
        </a:p>
      </dgm:t>
    </dgm:pt>
    <dgm:pt modelId="{C11479BE-A862-45BC-90CD-94150D131C9B}" type="parTrans" cxnId="{553F9DD2-40CE-4B19-9571-D606BDD30B0B}">
      <dgm:prSet/>
      <dgm:spPr/>
      <dgm:t>
        <a:bodyPr/>
        <a:lstStyle/>
        <a:p>
          <a:endParaRPr lang="pt-BR"/>
        </a:p>
      </dgm:t>
    </dgm:pt>
    <dgm:pt modelId="{27D7ACE0-D3CE-44D7-A246-AE80C0066A7D}" type="sibTrans" cxnId="{553F9DD2-40CE-4B19-9571-D606BDD30B0B}">
      <dgm:prSet/>
      <dgm:spPr/>
      <dgm:t>
        <a:bodyPr/>
        <a:lstStyle/>
        <a:p>
          <a:endParaRPr lang="pt-BR"/>
        </a:p>
      </dgm:t>
    </dgm:pt>
    <dgm:pt modelId="{55A35DD2-F57B-41D0-947C-E163CC7D9639}">
      <dgm:prSet/>
      <dgm:spPr/>
      <dgm:t>
        <a:bodyPr/>
        <a:lstStyle/>
        <a:p>
          <a:r>
            <a:rPr lang="pt-BR"/>
            <a:t>Apaixonado pela causa árabe (?)</a:t>
          </a:r>
        </a:p>
      </dgm:t>
    </dgm:pt>
    <dgm:pt modelId="{D44CBC69-29E6-4900-A906-FC931CDF180D}" type="parTrans" cxnId="{4B67C66B-5F32-49B0-936E-C4F6A42502A9}">
      <dgm:prSet/>
      <dgm:spPr/>
      <dgm:t>
        <a:bodyPr/>
        <a:lstStyle/>
        <a:p>
          <a:endParaRPr lang="pt-BR"/>
        </a:p>
      </dgm:t>
    </dgm:pt>
    <dgm:pt modelId="{DDC88905-8D03-472A-A700-2AF70F642CB6}" type="sibTrans" cxnId="{4B67C66B-5F32-49B0-936E-C4F6A42502A9}">
      <dgm:prSet/>
      <dgm:spPr/>
      <dgm:t>
        <a:bodyPr/>
        <a:lstStyle/>
        <a:p>
          <a:endParaRPr lang="pt-BR"/>
        </a:p>
      </dgm:t>
    </dgm:pt>
    <dgm:pt modelId="{D3C0D1CC-3825-4481-BBB0-315818B376A2}" type="pres">
      <dgm:prSet presAssocID="{ECDAC2CA-30B7-4A06-9AE9-C685284F23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8824C7-5774-477B-819E-8282D57A8D26}" type="pres">
      <dgm:prSet presAssocID="{4367E98F-55F9-4ACB-BDF7-4171FE3401AE}" presName="hierRoot1" presStyleCnt="0">
        <dgm:presLayoutVars>
          <dgm:hierBranch val="init"/>
        </dgm:presLayoutVars>
      </dgm:prSet>
      <dgm:spPr/>
    </dgm:pt>
    <dgm:pt modelId="{D6EA8E33-56CF-4D32-86B8-FFDFDC1CDE37}" type="pres">
      <dgm:prSet presAssocID="{4367E98F-55F9-4ACB-BDF7-4171FE3401AE}" presName="rootComposite1" presStyleCnt="0"/>
      <dgm:spPr/>
    </dgm:pt>
    <dgm:pt modelId="{70AA9040-9C54-4147-9554-86DF0A9EFC34}" type="pres">
      <dgm:prSet presAssocID="{4367E98F-55F9-4ACB-BDF7-4171FE3401AE}" presName="rootText1" presStyleLbl="node0" presStyleIdx="0" presStyleCnt="3">
        <dgm:presLayoutVars>
          <dgm:chPref val="3"/>
        </dgm:presLayoutVars>
      </dgm:prSet>
      <dgm:spPr/>
    </dgm:pt>
    <dgm:pt modelId="{09C635CF-761E-4EEF-AF31-34116CA099E4}" type="pres">
      <dgm:prSet presAssocID="{4367E98F-55F9-4ACB-BDF7-4171FE3401AE}" presName="rootConnector1" presStyleLbl="node1" presStyleIdx="0" presStyleCnt="0"/>
      <dgm:spPr/>
    </dgm:pt>
    <dgm:pt modelId="{FC8FA774-1147-4253-BC44-795026D86FAC}" type="pres">
      <dgm:prSet presAssocID="{4367E98F-55F9-4ACB-BDF7-4171FE3401AE}" presName="hierChild2" presStyleCnt="0"/>
      <dgm:spPr/>
    </dgm:pt>
    <dgm:pt modelId="{6D3F61F9-FC58-4F8D-931F-83BBBC0AD622}" type="pres">
      <dgm:prSet presAssocID="{8BC89C34-B43A-4BF1-8AFD-1B8050A5C1DE}" presName="Name37" presStyleLbl="parChTrans1D2" presStyleIdx="0" presStyleCnt="3"/>
      <dgm:spPr/>
    </dgm:pt>
    <dgm:pt modelId="{C34C30DC-445A-4929-AE6A-91D3468047FB}" type="pres">
      <dgm:prSet presAssocID="{30B7A34E-4005-4A4B-A623-1227850C67E3}" presName="hierRoot2" presStyleCnt="0">
        <dgm:presLayoutVars>
          <dgm:hierBranch val="init"/>
        </dgm:presLayoutVars>
      </dgm:prSet>
      <dgm:spPr/>
    </dgm:pt>
    <dgm:pt modelId="{5EB1FF57-24B2-4BED-870B-2CB31A349CE4}" type="pres">
      <dgm:prSet presAssocID="{30B7A34E-4005-4A4B-A623-1227850C67E3}" presName="rootComposite" presStyleCnt="0"/>
      <dgm:spPr/>
    </dgm:pt>
    <dgm:pt modelId="{D3752F03-C611-4AB5-AE57-112FA804F578}" type="pres">
      <dgm:prSet presAssocID="{30B7A34E-4005-4A4B-A623-1227850C67E3}" presName="rootText" presStyleLbl="node2" presStyleIdx="0" presStyleCnt="3">
        <dgm:presLayoutVars>
          <dgm:chPref val="3"/>
        </dgm:presLayoutVars>
      </dgm:prSet>
      <dgm:spPr/>
    </dgm:pt>
    <dgm:pt modelId="{C254093C-BA3C-48C8-ACE9-FBEB3587E340}" type="pres">
      <dgm:prSet presAssocID="{30B7A34E-4005-4A4B-A623-1227850C67E3}" presName="rootConnector" presStyleLbl="node2" presStyleIdx="0" presStyleCnt="3"/>
      <dgm:spPr/>
    </dgm:pt>
    <dgm:pt modelId="{8C154675-F10B-428E-8A4B-1F19EAA2BBFC}" type="pres">
      <dgm:prSet presAssocID="{30B7A34E-4005-4A4B-A623-1227850C67E3}" presName="hierChild4" presStyleCnt="0"/>
      <dgm:spPr/>
    </dgm:pt>
    <dgm:pt modelId="{7BFC1749-11CA-41EB-954F-2C84C22C4103}" type="pres">
      <dgm:prSet presAssocID="{30B7A34E-4005-4A4B-A623-1227850C67E3}" presName="hierChild5" presStyleCnt="0"/>
      <dgm:spPr/>
    </dgm:pt>
    <dgm:pt modelId="{F5203216-726E-4880-B40A-1E2E0508DB29}" type="pres">
      <dgm:prSet presAssocID="{4367E98F-55F9-4ACB-BDF7-4171FE3401AE}" presName="hierChild3" presStyleCnt="0"/>
      <dgm:spPr/>
    </dgm:pt>
    <dgm:pt modelId="{24744928-AA4A-404B-994E-1CDDDBA7A2D3}" type="pres">
      <dgm:prSet presAssocID="{728D1249-7AC2-43E8-9BEE-9DAA25ABA35C}" presName="hierRoot1" presStyleCnt="0">
        <dgm:presLayoutVars>
          <dgm:hierBranch val="init"/>
        </dgm:presLayoutVars>
      </dgm:prSet>
      <dgm:spPr/>
    </dgm:pt>
    <dgm:pt modelId="{EE52D5BC-E620-4F0A-B995-730A3E13E541}" type="pres">
      <dgm:prSet presAssocID="{728D1249-7AC2-43E8-9BEE-9DAA25ABA35C}" presName="rootComposite1" presStyleCnt="0"/>
      <dgm:spPr/>
    </dgm:pt>
    <dgm:pt modelId="{988D87B0-D0A9-4DF7-B0D5-9A6EC8C7173C}" type="pres">
      <dgm:prSet presAssocID="{728D1249-7AC2-43E8-9BEE-9DAA25ABA35C}" presName="rootText1" presStyleLbl="node0" presStyleIdx="1" presStyleCnt="3">
        <dgm:presLayoutVars>
          <dgm:chPref val="3"/>
        </dgm:presLayoutVars>
      </dgm:prSet>
      <dgm:spPr/>
    </dgm:pt>
    <dgm:pt modelId="{1A5BDBAA-BE71-4649-810D-EA97C61F8EAB}" type="pres">
      <dgm:prSet presAssocID="{728D1249-7AC2-43E8-9BEE-9DAA25ABA35C}" presName="rootConnector1" presStyleLbl="node1" presStyleIdx="0" presStyleCnt="0"/>
      <dgm:spPr/>
    </dgm:pt>
    <dgm:pt modelId="{A5B3739E-9FC6-4411-A480-A3B651803FD8}" type="pres">
      <dgm:prSet presAssocID="{728D1249-7AC2-43E8-9BEE-9DAA25ABA35C}" presName="hierChild2" presStyleCnt="0"/>
      <dgm:spPr/>
    </dgm:pt>
    <dgm:pt modelId="{F06B0FC3-08DD-4593-8043-D1A713A0C0A0}" type="pres">
      <dgm:prSet presAssocID="{728D1249-7AC2-43E8-9BEE-9DAA25ABA35C}" presName="hierChild3" presStyleCnt="0"/>
      <dgm:spPr/>
    </dgm:pt>
    <dgm:pt modelId="{84996B83-E176-4B63-A9E4-4216ABBA1018}" type="pres">
      <dgm:prSet presAssocID="{4871AF2A-E415-4198-B2F9-75BEC4313DAF}" presName="hierRoot1" presStyleCnt="0">
        <dgm:presLayoutVars>
          <dgm:hierBranch val="init"/>
        </dgm:presLayoutVars>
      </dgm:prSet>
      <dgm:spPr/>
    </dgm:pt>
    <dgm:pt modelId="{2DC61B98-56CC-4C63-8A20-1E1D68A88D06}" type="pres">
      <dgm:prSet presAssocID="{4871AF2A-E415-4198-B2F9-75BEC4313DAF}" presName="rootComposite1" presStyleCnt="0"/>
      <dgm:spPr/>
    </dgm:pt>
    <dgm:pt modelId="{EBE3AF12-A038-4649-A1EC-A0F237F9FB46}" type="pres">
      <dgm:prSet presAssocID="{4871AF2A-E415-4198-B2F9-75BEC4313DAF}" presName="rootText1" presStyleLbl="node0" presStyleIdx="2" presStyleCnt="3">
        <dgm:presLayoutVars>
          <dgm:chPref val="3"/>
        </dgm:presLayoutVars>
      </dgm:prSet>
      <dgm:spPr/>
    </dgm:pt>
    <dgm:pt modelId="{DF4C0B30-B96C-4244-BCD3-3B3CD1E3B831}" type="pres">
      <dgm:prSet presAssocID="{4871AF2A-E415-4198-B2F9-75BEC4313DAF}" presName="rootConnector1" presStyleLbl="node1" presStyleIdx="0" presStyleCnt="0"/>
      <dgm:spPr/>
    </dgm:pt>
    <dgm:pt modelId="{C511AC5D-E556-4836-8F7F-19D29A3F6DED}" type="pres">
      <dgm:prSet presAssocID="{4871AF2A-E415-4198-B2F9-75BEC4313DAF}" presName="hierChild2" presStyleCnt="0"/>
      <dgm:spPr/>
    </dgm:pt>
    <dgm:pt modelId="{9E27C84A-E7A2-4544-A270-A8278958356B}" type="pres">
      <dgm:prSet presAssocID="{18487561-FBE7-4A11-AA43-56B19E28914C}" presName="Name37" presStyleLbl="parChTrans1D2" presStyleIdx="1" presStyleCnt="3"/>
      <dgm:spPr/>
    </dgm:pt>
    <dgm:pt modelId="{AC8AAA49-2BAE-4CB3-BABA-09FA0C529FAA}" type="pres">
      <dgm:prSet presAssocID="{86BE248C-14F2-4444-A5CC-623318012081}" presName="hierRoot2" presStyleCnt="0">
        <dgm:presLayoutVars>
          <dgm:hierBranch val="init"/>
        </dgm:presLayoutVars>
      </dgm:prSet>
      <dgm:spPr/>
    </dgm:pt>
    <dgm:pt modelId="{0BF1FFDB-0B01-44A0-8DA4-954ACD6D723D}" type="pres">
      <dgm:prSet presAssocID="{86BE248C-14F2-4444-A5CC-623318012081}" presName="rootComposite" presStyleCnt="0"/>
      <dgm:spPr/>
    </dgm:pt>
    <dgm:pt modelId="{777A7370-58C2-4E53-A88E-FB7799D2EA37}" type="pres">
      <dgm:prSet presAssocID="{86BE248C-14F2-4444-A5CC-623318012081}" presName="rootText" presStyleLbl="node2" presStyleIdx="1" presStyleCnt="3">
        <dgm:presLayoutVars>
          <dgm:chPref val="3"/>
        </dgm:presLayoutVars>
      </dgm:prSet>
      <dgm:spPr/>
    </dgm:pt>
    <dgm:pt modelId="{34EE3CB9-3029-4BCF-A0E6-28BBA06BB4FE}" type="pres">
      <dgm:prSet presAssocID="{86BE248C-14F2-4444-A5CC-623318012081}" presName="rootConnector" presStyleLbl="node2" presStyleIdx="1" presStyleCnt="3"/>
      <dgm:spPr/>
    </dgm:pt>
    <dgm:pt modelId="{9344D913-3D9B-4F94-A447-764594D85DCF}" type="pres">
      <dgm:prSet presAssocID="{86BE248C-14F2-4444-A5CC-623318012081}" presName="hierChild4" presStyleCnt="0"/>
      <dgm:spPr/>
    </dgm:pt>
    <dgm:pt modelId="{FE2800F4-0CA0-4023-B815-16C1A37B40F2}" type="pres">
      <dgm:prSet presAssocID="{86BE248C-14F2-4444-A5CC-623318012081}" presName="hierChild5" presStyleCnt="0"/>
      <dgm:spPr/>
    </dgm:pt>
    <dgm:pt modelId="{64275674-2F19-4A25-8D45-74FB32C0D182}" type="pres">
      <dgm:prSet presAssocID="{B988BAA6-0ECB-4709-B0DA-ECA0F51F817A}" presName="Name37" presStyleLbl="parChTrans1D2" presStyleIdx="2" presStyleCnt="3"/>
      <dgm:spPr/>
    </dgm:pt>
    <dgm:pt modelId="{03FBC074-F16C-42E5-8EB9-256FE05F06B6}" type="pres">
      <dgm:prSet presAssocID="{E28A547F-6F00-4FC0-A63C-1E7AC90878EF}" presName="hierRoot2" presStyleCnt="0">
        <dgm:presLayoutVars>
          <dgm:hierBranch val="init"/>
        </dgm:presLayoutVars>
      </dgm:prSet>
      <dgm:spPr/>
    </dgm:pt>
    <dgm:pt modelId="{3CC140D0-5A09-45BA-B6E1-0083495EE646}" type="pres">
      <dgm:prSet presAssocID="{E28A547F-6F00-4FC0-A63C-1E7AC90878EF}" presName="rootComposite" presStyleCnt="0"/>
      <dgm:spPr/>
    </dgm:pt>
    <dgm:pt modelId="{F72BCA52-12A7-4B73-83E0-F4348940CD4D}" type="pres">
      <dgm:prSet presAssocID="{E28A547F-6F00-4FC0-A63C-1E7AC90878EF}" presName="rootText" presStyleLbl="node2" presStyleIdx="2" presStyleCnt="3">
        <dgm:presLayoutVars>
          <dgm:chPref val="3"/>
        </dgm:presLayoutVars>
      </dgm:prSet>
      <dgm:spPr/>
    </dgm:pt>
    <dgm:pt modelId="{B9C09B58-7161-46D0-BB4F-BF601EB873F5}" type="pres">
      <dgm:prSet presAssocID="{E28A547F-6F00-4FC0-A63C-1E7AC90878EF}" presName="rootConnector" presStyleLbl="node2" presStyleIdx="2" presStyleCnt="3"/>
      <dgm:spPr/>
    </dgm:pt>
    <dgm:pt modelId="{5073CC65-87E4-4804-BB63-0092F59B297E}" type="pres">
      <dgm:prSet presAssocID="{E28A547F-6F00-4FC0-A63C-1E7AC90878EF}" presName="hierChild4" presStyleCnt="0"/>
      <dgm:spPr/>
    </dgm:pt>
    <dgm:pt modelId="{D2655EF5-13C8-4122-AA25-27C16AD00161}" type="pres">
      <dgm:prSet presAssocID="{C11479BE-A862-45BC-90CD-94150D131C9B}" presName="Name37" presStyleLbl="parChTrans1D3" presStyleIdx="0" presStyleCnt="2"/>
      <dgm:spPr/>
    </dgm:pt>
    <dgm:pt modelId="{92BC33A9-F775-419B-80D9-8B6E76EC296D}" type="pres">
      <dgm:prSet presAssocID="{7E36DC74-8EC0-4F0B-9460-32D03EC81DF9}" presName="hierRoot2" presStyleCnt="0">
        <dgm:presLayoutVars>
          <dgm:hierBranch val="init"/>
        </dgm:presLayoutVars>
      </dgm:prSet>
      <dgm:spPr/>
    </dgm:pt>
    <dgm:pt modelId="{6518245F-DA27-4942-A542-2302CB9BD2D3}" type="pres">
      <dgm:prSet presAssocID="{7E36DC74-8EC0-4F0B-9460-32D03EC81DF9}" presName="rootComposite" presStyleCnt="0"/>
      <dgm:spPr/>
    </dgm:pt>
    <dgm:pt modelId="{2E81F2EB-79BA-40C7-AEB7-6655B0C4D1D5}" type="pres">
      <dgm:prSet presAssocID="{7E36DC74-8EC0-4F0B-9460-32D03EC81DF9}" presName="rootText" presStyleLbl="node3" presStyleIdx="0" presStyleCnt="2">
        <dgm:presLayoutVars>
          <dgm:chPref val="3"/>
        </dgm:presLayoutVars>
      </dgm:prSet>
      <dgm:spPr/>
    </dgm:pt>
    <dgm:pt modelId="{1AAFBB3B-4420-45F4-8617-7484AC97CC05}" type="pres">
      <dgm:prSet presAssocID="{7E36DC74-8EC0-4F0B-9460-32D03EC81DF9}" presName="rootConnector" presStyleLbl="node3" presStyleIdx="0" presStyleCnt="2"/>
      <dgm:spPr/>
    </dgm:pt>
    <dgm:pt modelId="{ADD40C25-4743-44C4-A421-5C33A0574C4E}" type="pres">
      <dgm:prSet presAssocID="{7E36DC74-8EC0-4F0B-9460-32D03EC81DF9}" presName="hierChild4" presStyleCnt="0"/>
      <dgm:spPr/>
    </dgm:pt>
    <dgm:pt modelId="{B13E3906-9BC7-41D3-B2C2-0E9F9EABC080}" type="pres">
      <dgm:prSet presAssocID="{7E36DC74-8EC0-4F0B-9460-32D03EC81DF9}" presName="hierChild5" presStyleCnt="0"/>
      <dgm:spPr/>
    </dgm:pt>
    <dgm:pt modelId="{CCA0AC68-1EC3-442F-9916-B3DD74EA22F4}" type="pres">
      <dgm:prSet presAssocID="{D44CBC69-29E6-4900-A906-FC931CDF180D}" presName="Name37" presStyleLbl="parChTrans1D3" presStyleIdx="1" presStyleCnt="2"/>
      <dgm:spPr/>
    </dgm:pt>
    <dgm:pt modelId="{337D269A-16BE-4188-B1A1-41BD83397753}" type="pres">
      <dgm:prSet presAssocID="{55A35DD2-F57B-41D0-947C-E163CC7D9639}" presName="hierRoot2" presStyleCnt="0">
        <dgm:presLayoutVars>
          <dgm:hierBranch val="init"/>
        </dgm:presLayoutVars>
      </dgm:prSet>
      <dgm:spPr/>
    </dgm:pt>
    <dgm:pt modelId="{D6A2A274-A538-49F5-9A5C-FDA266C3F3B6}" type="pres">
      <dgm:prSet presAssocID="{55A35DD2-F57B-41D0-947C-E163CC7D9639}" presName="rootComposite" presStyleCnt="0"/>
      <dgm:spPr/>
    </dgm:pt>
    <dgm:pt modelId="{A6FE058E-E7C9-4A67-9FE1-150B88FC817D}" type="pres">
      <dgm:prSet presAssocID="{55A35DD2-F57B-41D0-947C-E163CC7D9639}" presName="rootText" presStyleLbl="node3" presStyleIdx="1" presStyleCnt="2">
        <dgm:presLayoutVars>
          <dgm:chPref val="3"/>
        </dgm:presLayoutVars>
      </dgm:prSet>
      <dgm:spPr/>
    </dgm:pt>
    <dgm:pt modelId="{880B7592-06E0-4D4D-8473-C6279E57CEC3}" type="pres">
      <dgm:prSet presAssocID="{55A35DD2-F57B-41D0-947C-E163CC7D9639}" presName="rootConnector" presStyleLbl="node3" presStyleIdx="1" presStyleCnt="2"/>
      <dgm:spPr/>
    </dgm:pt>
    <dgm:pt modelId="{9D5A9B3C-0AFC-411A-A206-D3086586D7B7}" type="pres">
      <dgm:prSet presAssocID="{55A35DD2-F57B-41D0-947C-E163CC7D9639}" presName="hierChild4" presStyleCnt="0"/>
      <dgm:spPr/>
    </dgm:pt>
    <dgm:pt modelId="{AD96C3A0-0265-4D2F-8861-93C9CB093749}" type="pres">
      <dgm:prSet presAssocID="{55A35DD2-F57B-41D0-947C-E163CC7D9639}" presName="hierChild5" presStyleCnt="0"/>
      <dgm:spPr/>
    </dgm:pt>
    <dgm:pt modelId="{AC6A7142-EC59-4963-83BC-20256F6D03E9}" type="pres">
      <dgm:prSet presAssocID="{E28A547F-6F00-4FC0-A63C-1E7AC90878EF}" presName="hierChild5" presStyleCnt="0"/>
      <dgm:spPr/>
    </dgm:pt>
    <dgm:pt modelId="{44680991-1C11-48B8-8359-B26B92068C66}" type="pres">
      <dgm:prSet presAssocID="{4871AF2A-E415-4198-B2F9-75BEC4313DAF}" presName="hierChild3" presStyleCnt="0"/>
      <dgm:spPr/>
    </dgm:pt>
  </dgm:ptLst>
  <dgm:cxnLst>
    <dgm:cxn modelId="{3E0FA003-15C7-4D4D-8DD9-D09197C18CAF}" type="presOf" srcId="{728D1249-7AC2-43E8-9BEE-9DAA25ABA35C}" destId="{1A5BDBAA-BE71-4649-810D-EA97C61F8EAB}" srcOrd="1" destOrd="0" presId="urn:microsoft.com/office/officeart/2005/8/layout/orgChart1"/>
    <dgm:cxn modelId="{4499C90D-77DC-449B-A9A1-69525DED2410}" type="presOf" srcId="{30B7A34E-4005-4A4B-A623-1227850C67E3}" destId="{C254093C-BA3C-48C8-ACE9-FBEB3587E340}" srcOrd="1" destOrd="0" presId="urn:microsoft.com/office/officeart/2005/8/layout/orgChart1"/>
    <dgm:cxn modelId="{B68D8E11-69F7-481F-9608-A35D4CBECF80}" srcId="{4367E98F-55F9-4ACB-BDF7-4171FE3401AE}" destId="{30B7A34E-4005-4A4B-A623-1227850C67E3}" srcOrd="0" destOrd="0" parTransId="{8BC89C34-B43A-4BF1-8AFD-1B8050A5C1DE}" sibTransId="{9AB5938D-3554-4CAB-AB15-218C1DB50D64}"/>
    <dgm:cxn modelId="{58EAD015-C04D-4218-8F40-0CC45646D535}" type="presOf" srcId="{4871AF2A-E415-4198-B2F9-75BEC4313DAF}" destId="{EBE3AF12-A038-4649-A1EC-A0F237F9FB46}" srcOrd="0" destOrd="0" presId="urn:microsoft.com/office/officeart/2005/8/layout/orgChart1"/>
    <dgm:cxn modelId="{7EDDB019-AFE8-45B6-B5F2-0AB79C730934}" type="presOf" srcId="{86BE248C-14F2-4444-A5CC-623318012081}" destId="{34EE3CB9-3029-4BCF-A0E6-28BBA06BB4FE}" srcOrd="1" destOrd="0" presId="urn:microsoft.com/office/officeart/2005/8/layout/orgChart1"/>
    <dgm:cxn modelId="{559E9B1F-626F-47E8-92C8-42A2C0A50C0C}" type="presOf" srcId="{18487561-FBE7-4A11-AA43-56B19E28914C}" destId="{9E27C84A-E7A2-4544-A270-A8278958356B}" srcOrd="0" destOrd="0" presId="urn:microsoft.com/office/officeart/2005/8/layout/orgChart1"/>
    <dgm:cxn modelId="{9D4C0F22-B670-4852-88F0-EA9E08D6B689}" type="presOf" srcId="{E28A547F-6F00-4FC0-A63C-1E7AC90878EF}" destId="{B9C09B58-7161-46D0-BB4F-BF601EB873F5}" srcOrd="1" destOrd="0" presId="urn:microsoft.com/office/officeart/2005/8/layout/orgChart1"/>
    <dgm:cxn modelId="{C8D7A225-A883-4E9C-9A3C-455BFCC3CAE5}" type="presOf" srcId="{B988BAA6-0ECB-4709-B0DA-ECA0F51F817A}" destId="{64275674-2F19-4A25-8D45-74FB32C0D182}" srcOrd="0" destOrd="0" presId="urn:microsoft.com/office/officeart/2005/8/layout/orgChart1"/>
    <dgm:cxn modelId="{60B6783C-1BE7-4218-91BE-8FBAFE38D49B}" type="presOf" srcId="{4367E98F-55F9-4ACB-BDF7-4171FE3401AE}" destId="{70AA9040-9C54-4147-9554-86DF0A9EFC34}" srcOrd="0" destOrd="0" presId="urn:microsoft.com/office/officeart/2005/8/layout/orgChart1"/>
    <dgm:cxn modelId="{54A6C566-A59C-4A46-AB98-94D8DE22E3D6}" type="presOf" srcId="{4871AF2A-E415-4198-B2F9-75BEC4313DAF}" destId="{DF4C0B30-B96C-4244-BCD3-3B3CD1E3B831}" srcOrd="1" destOrd="0" presId="urn:microsoft.com/office/officeart/2005/8/layout/orgChart1"/>
    <dgm:cxn modelId="{4B67C66B-5F32-49B0-936E-C4F6A42502A9}" srcId="{E28A547F-6F00-4FC0-A63C-1E7AC90878EF}" destId="{55A35DD2-F57B-41D0-947C-E163CC7D9639}" srcOrd="1" destOrd="0" parTransId="{D44CBC69-29E6-4900-A906-FC931CDF180D}" sibTransId="{DDC88905-8D03-472A-A700-2AF70F642CB6}"/>
    <dgm:cxn modelId="{60095150-4B5A-466F-93F1-D1F6D24AAF1F}" type="presOf" srcId="{30B7A34E-4005-4A4B-A623-1227850C67E3}" destId="{D3752F03-C611-4AB5-AE57-112FA804F578}" srcOrd="0" destOrd="0" presId="urn:microsoft.com/office/officeart/2005/8/layout/orgChart1"/>
    <dgm:cxn modelId="{86EB6D51-BABC-4B3C-87F8-CDCE780E05FE}" srcId="{ECDAC2CA-30B7-4A06-9AE9-C685284F23FB}" destId="{4367E98F-55F9-4ACB-BDF7-4171FE3401AE}" srcOrd="0" destOrd="0" parTransId="{BED8C9C3-62A3-47E6-9349-42F85F4E59E4}" sibTransId="{26F1A898-2167-4110-BC01-FC91A5D9EB79}"/>
    <dgm:cxn modelId="{74C57074-B869-429F-9704-11C622117041}" srcId="{ECDAC2CA-30B7-4A06-9AE9-C685284F23FB}" destId="{4871AF2A-E415-4198-B2F9-75BEC4313DAF}" srcOrd="2" destOrd="0" parTransId="{A1DE9B1E-29F2-4500-924B-605701C6527D}" sibTransId="{7BCBE1B0-651C-499D-92CD-6E166820BCB1}"/>
    <dgm:cxn modelId="{33808C86-D81F-4CCB-B089-BEEC5D2FBC63}" type="presOf" srcId="{4367E98F-55F9-4ACB-BDF7-4171FE3401AE}" destId="{09C635CF-761E-4EEF-AF31-34116CA099E4}" srcOrd="1" destOrd="0" presId="urn:microsoft.com/office/officeart/2005/8/layout/orgChart1"/>
    <dgm:cxn modelId="{76317D8D-10FD-4515-A66C-FCE0B690B69B}" type="presOf" srcId="{728D1249-7AC2-43E8-9BEE-9DAA25ABA35C}" destId="{988D87B0-D0A9-4DF7-B0D5-9A6EC8C7173C}" srcOrd="0" destOrd="0" presId="urn:microsoft.com/office/officeart/2005/8/layout/orgChart1"/>
    <dgm:cxn modelId="{9B08DC8E-5B18-489D-B990-2CA909529A42}" type="presOf" srcId="{8BC89C34-B43A-4BF1-8AFD-1B8050A5C1DE}" destId="{6D3F61F9-FC58-4F8D-931F-83BBBC0AD622}" srcOrd="0" destOrd="0" presId="urn:microsoft.com/office/officeart/2005/8/layout/orgChart1"/>
    <dgm:cxn modelId="{E62AF595-6859-4357-982B-9E25A8B3F5B4}" type="presOf" srcId="{7E36DC74-8EC0-4F0B-9460-32D03EC81DF9}" destId="{1AAFBB3B-4420-45F4-8617-7484AC97CC05}" srcOrd="1" destOrd="0" presId="urn:microsoft.com/office/officeart/2005/8/layout/orgChart1"/>
    <dgm:cxn modelId="{C13D229B-77E0-4EF0-8FC2-C5CCF7EBFD94}" type="presOf" srcId="{C11479BE-A862-45BC-90CD-94150D131C9B}" destId="{D2655EF5-13C8-4122-AA25-27C16AD00161}" srcOrd="0" destOrd="0" presId="urn:microsoft.com/office/officeart/2005/8/layout/orgChart1"/>
    <dgm:cxn modelId="{F3DC129F-C6C0-49C8-8A44-4682CB59E9F4}" type="presOf" srcId="{55A35DD2-F57B-41D0-947C-E163CC7D9639}" destId="{A6FE058E-E7C9-4A67-9FE1-150B88FC817D}" srcOrd="0" destOrd="0" presId="urn:microsoft.com/office/officeart/2005/8/layout/orgChart1"/>
    <dgm:cxn modelId="{A0CFE8A9-C299-40A3-BAEA-AFF4F285086B}" type="presOf" srcId="{E28A547F-6F00-4FC0-A63C-1E7AC90878EF}" destId="{F72BCA52-12A7-4B73-83E0-F4348940CD4D}" srcOrd="0" destOrd="0" presId="urn:microsoft.com/office/officeart/2005/8/layout/orgChart1"/>
    <dgm:cxn modelId="{5D8A9AAB-4298-4392-98BA-278100819EED}" srcId="{4871AF2A-E415-4198-B2F9-75BEC4313DAF}" destId="{E28A547F-6F00-4FC0-A63C-1E7AC90878EF}" srcOrd="1" destOrd="0" parTransId="{B988BAA6-0ECB-4709-B0DA-ECA0F51F817A}" sibTransId="{52027BD3-FE9E-4F64-8B49-F960D8767170}"/>
    <dgm:cxn modelId="{7D5155B2-09C0-458F-8378-7568E67F3A14}" type="presOf" srcId="{7E36DC74-8EC0-4F0B-9460-32D03EC81DF9}" destId="{2E81F2EB-79BA-40C7-AEB7-6655B0C4D1D5}" srcOrd="0" destOrd="0" presId="urn:microsoft.com/office/officeart/2005/8/layout/orgChart1"/>
    <dgm:cxn modelId="{EBBFE5BE-FA82-40D1-97D1-31BA94A264BE}" srcId="{ECDAC2CA-30B7-4A06-9AE9-C685284F23FB}" destId="{728D1249-7AC2-43E8-9BEE-9DAA25ABA35C}" srcOrd="1" destOrd="0" parTransId="{CE1EC152-EEFE-48AA-B875-49A9BE41FE61}" sibTransId="{552931E2-C0DC-48AA-9268-9CF9FA48A156}"/>
    <dgm:cxn modelId="{553F9DD2-40CE-4B19-9571-D606BDD30B0B}" srcId="{E28A547F-6F00-4FC0-A63C-1E7AC90878EF}" destId="{7E36DC74-8EC0-4F0B-9460-32D03EC81DF9}" srcOrd="0" destOrd="0" parTransId="{C11479BE-A862-45BC-90CD-94150D131C9B}" sibTransId="{27D7ACE0-D3CE-44D7-A246-AE80C0066A7D}"/>
    <dgm:cxn modelId="{676E63D5-FF7D-41E3-96CC-268A1A2EC484}" srcId="{4871AF2A-E415-4198-B2F9-75BEC4313DAF}" destId="{86BE248C-14F2-4444-A5CC-623318012081}" srcOrd="0" destOrd="0" parTransId="{18487561-FBE7-4A11-AA43-56B19E28914C}" sibTransId="{FE015978-8BCB-4E28-A90B-0251DA0EACC9}"/>
    <dgm:cxn modelId="{A2EC59E9-6831-468F-8D80-7235B7AF51FD}" type="presOf" srcId="{ECDAC2CA-30B7-4A06-9AE9-C685284F23FB}" destId="{D3C0D1CC-3825-4481-BBB0-315818B376A2}" srcOrd="0" destOrd="0" presId="urn:microsoft.com/office/officeart/2005/8/layout/orgChart1"/>
    <dgm:cxn modelId="{075BC1E9-DB95-4FCC-848F-7990941A46FD}" type="presOf" srcId="{86BE248C-14F2-4444-A5CC-623318012081}" destId="{777A7370-58C2-4E53-A88E-FB7799D2EA37}" srcOrd="0" destOrd="0" presId="urn:microsoft.com/office/officeart/2005/8/layout/orgChart1"/>
    <dgm:cxn modelId="{0EADDEF8-B2ED-4DDC-A8E1-B8CC64D45990}" type="presOf" srcId="{55A35DD2-F57B-41D0-947C-E163CC7D9639}" destId="{880B7592-06E0-4D4D-8473-C6279E57CEC3}" srcOrd="1" destOrd="0" presId="urn:microsoft.com/office/officeart/2005/8/layout/orgChart1"/>
    <dgm:cxn modelId="{77637EFF-A27A-49E6-8CF7-A6AFC95219DF}" type="presOf" srcId="{D44CBC69-29E6-4900-A906-FC931CDF180D}" destId="{CCA0AC68-1EC3-442F-9916-B3DD74EA22F4}" srcOrd="0" destOrd="0" presId="urn:microsoft.com/office/officeart/2005/8/layout/orgChart1"/>
    <dgm:cxn modelId="{2469ABD7-68C9-4828-9A9D-8B69C09E0164}" type="presParOf" srcId="{D3C0D1CC-3825-4481-BBB0-315818B376A2}" destId="{DE8824C7-5774-477B-819E-8282D57A8D26}" srcOrd="0" destOrd="0" presId="urn:microsoft.com/office/officeart/2005/8/layout/orgChart1"/>
    <dgm:cxn modelId="{CFBAA16C-AB5E-48A6-BE46-016BF180B6E9}" type="presParOf" srcId="{DE8824C7-5774-477B-819E-8282D57A8D26}" destId="{D6EA8E33-56CF-4D32-86B8-FFDFDC1CDE37}" srcOrd="0" destOrd="0" presId="urn:microsoft.com/office/officeart/2005/8/layout/orgChart1"/>
    <dgm:cxn modelId="{C50DA346-F4DA-4F02-BE03-5BF310710D25}" type="presParOf" srcId="{D6EA8E33-56CF-4D32-86B8-FFDFDC1CDE37}" destId="{70AA9040-9C54-4147-9554-86DF0A9EFC34}" srcOrd="0" destOrd="0" presId="urn:microsoft.com/office/officeart/2005/8/layout/orgChart1"/>
    <dgm:cxn modelId="{754A89AE-6324-479A-AC40-B16A68769D3E}" type="presParOf" srcId="{D6EA8E33-56CF-4D32-86B8-FFDFDC1CDE37}" destId="{09C635CF-761E-4EEF-AF31-34116CA099E4}" srcOrd="1" destOrd="0" presId="urn:microsoft.com/office/officeart/2005/8/layout/orgChart1"/>
    <dgm:cxn modelId="{2C576781-F1E5-4723-AFC0-F03F4DD977A9}" type="presParOf" srcId="{DE8824C7-5774-477B-819E-8282D57A8D26}" destId="{FC8FA774-1147-4253-BC44-795026D86FAC}" srcOrd="1" destOrd="0" presId="urn:microsoft.com/office/officeart/2005/8/layout/orgChart1"/>
    <dgm:cxn modelId="{C9168888-3362-41F2-8215-033B78F22BEB}" type="presParOf" srcId="{FC8FA774-1147-4253-BC44-795026D86FAC}" destId="{6D3F61F9-FC58-4F8D-931F-83BBBC0AD622}" srcOrd="0" destOrd="0" presId="urn:microsoft.com/office/officeart/2005/8/layout/orgChart1"/>
    <dgm:cxn modelId="{7BBAE452-80EF-453E-9FC4-367FA5432D8E}" type="presParOf" srcId="{FC8FA774-1147-4253-BC44-795026D86FAC}" destId="{C34C30DC-445A-4929-AE6A-91D3468047FB}" srcOrd="1" destOrd="0" presId="urn:microsoft.com/office/officeart/2005/8/layout/orgChart1"/>
    <dgm:cxn modelId="{14B4CA89-19A7-4B65-8331-54FF8A049BB7}" type="presParOf" srcId="{C34C30DC-445A-4929-AE6A-91D3468047FB}" destId="{5EB1FF57-24B2-4BED-870B-2CB31A349CE4}" srcOrd="0" destOrd="0" presId="urn:microsoft.com/office/officeart/2005/8/layout/orgChart1"/>
    <dgm:cxn modelId="{1AECDF26-7EB7-4502-85A2-AA07DE1CBD04}" type="presParOf" srcId="{5EB1FF57-24B2-4BED-870B-2CB31A349CE4}" destId="{D3752F03-C611-4AB5-AE57-112FA804F578}" srcOrd="0" destOrd="0" presId="urn:microsoft.com/office/officeart/2005/8/layout/orgChart1"/>
    <dgm:cxn modelId="{207C51D5-AC7C-4618-BAA0-D7A8F57E04B3}" type="presParOf" srcId="{5EB1FF57-24B2-4BED-870B-2CB31A349CE4}" destId="{C254093C-BA3C-48C8-ACE9-FBEB3587E340}" srcOrd="1" destOrd="0" presId="urn:microsoft.com/office/officeart/2005/8/layout/orgChart1"/>
    <dgm:cxn modelId="{AAC23E40-BFF3-46FC-B5CF-000A30C56208}" type="presParOf" srcId="{C34C30DC-445A-4929-AE6A-91D3468047FB}" destId="{8C154675-F10B-428E-8A4B-1F19EAA2BBFC}" srcOrd="1" destOrd="0" presId="urn:microsoft.com/office/officeart/2005/8/layout/orgChart1"/>
    <dgm:cxn modelId="{1766923F-0DFD-4A73-9C37-E9DB7D302265}" type="presParOf" srcId="{C34C30DC-445A-4929-AE6A-91D3468047FB}" destId="{7BFC1749-11CA-41EB-954F-2C84C22C4103}" srcOrd="2" destOrd="0" presId="urn:microsoft.com/office/officeart/2005/8/layout/orgChart1"/>
    <dgm:cxn modelId="{E946788B-24ED-4514-AD32-6EDD27864EA1}" type="presParOf" srcId="{DE8824C7-5774-477B-819E-8282D57A8D26}" destId="{F5203216-726E-4880-B40A-1E2E0508DB29}" srcOrd="2" destOrd="0" presId="urn:microsoft.com/office/officeart/2005/8/layout/orgChart1"/>
    <dgm:cxn modelId="{9760E536-A515-490C-B1AD-0A53BCB638DF}" type="presParOf" srcId="{D3C0D1CC-3825-4481-BBB0-315818B376A2}" destId="{24744928-AA4A-404B-994E-1CDDDBA7A2D3}" srcOrd="1" destOrd="0" presId="urn:microsoft.com/office/officeart/2005/8/layout/orgChart1"/>
    <dgm:cxn modelId="{DBA5122C-CC52-4FE3-9F19-6469E01BBDEE}" type="presParOf" srcId="{24744928-AA4A-404B-994E-1CDDDBA7A2D3}" destId="{EE52D5BC-E620-4F0A-B995-730A3E13E541}" srcOrd="0" destOrd="0" presId="urn:microsoft.com/office/officeart/2005/8/layout/orgChart1"/>
    <dgm:cxn modelId="{AC81C521-3578-4FA4-9362-87D392960A19}" type="presParOf" srcId="{EE52D5BC-E620-4F0A-B995-730A3E13E541}" destId="{988D87B0-D0A9-4DF7-B0D5-9A6EC8C7173C}" srcOrd="0" destOrd="0" presId="urn:microsoft.com/office/officeart/2005/8/layout/orgChart1"/>
    <dgm:cxn modelId="{023CCEAB-BD12-4208-9C0C-92274681F4E3}" type="presParOf" srcId="{EE52D5BC-E620-4F0A-B995-730A3E13E541}" destId="{1A5BDBAA-BE71-4649-810D-EA97C61F8EAB}" srcOrd="1" destOrd="0" presId="urn:microsoft.com/office/officeart/2005/8/layout/orgChart1"/>
    <dgm:cxn modelId="{588C635A-750E-4C3F-B7ED-C481BC7ED0A6}" type="presParOf" srcId="{24744928-AA4A-404B-994E-1CDDDBA7A2D3}" destId="{A5B3739E-9FC6-4411-A480-A3B651803FD8}" srcOrd="1" destOrd="0" presId="urn:microsoft.com/office/officeart/2005/8/layout/orgChart1"/>
    <dgm:cxn modelId="{325D9F88-6082-4C70-9722-A3E67797FE05}" type="presParOf" srcId="{24744928-AA4A-404B-994E-1CDDDBA7A2D3}" destId="{F06B0FC3-08DD-4593-8043-D1A713A0C0A0}" srcOrd="2" destOrd="0" presId="urn:microsoft.com/office/officeart/2005/8/layout/orgChart1"/>
    <dgm:cxn modelId="{472FEFC9-1DD3-4498-98E1-0B12E177F52D}" type="presParOf" srcId="{D3C0D1CC-3825-4481-BBB0-315818B376A2}" destId="{84996B83-E176-4B63-A9E4-4216ABBA1018}" srcOrd="2" destOrd="0" presId="urn:microsoft.com/office/officeart/2005/8/layout/orgChart1"/>
    <dgm:cxn modelId="{44DFEAE9-95A0-456F-BEE9-2D297341058D}" type="presParOf" srcId="{84996B83-E176-4B63-A9E4-4216ABBA1018}" destId="{2DC61B98-56CC-4C63-8A20-1E1D68A88D06}" srcOrd="0" destOrd="0" presId="urn:microsoft.com/office/officeart/2005/8/layout/orgChart1"/>
    <dgm:cxn modelId="{0AD51DA0-876A-4810-829D-74412FF4A61B}" type="presParOf" srcId="{2DC61B98-56CC-4C63-8A20-1E1D68A88D06}" destId="{EBE3AF12-A038-4649-A1EC-A0F237F9FB46}" srcOrd="0" destOrd="0" presId="urn:microsoft.com/office/officeart/2005/8/layout/orgChart1"/>
    <dgm:cxn modelId="{152B7205-E09F-49EB-9DF6-CF47C46F76A8}" type="presParOf" srcId="{2DC61B98-56CC-4C63-8A20-1E1D68A88D06}" destId="{DF4C0B30-B96C-4244-BCD3-3B3CD1E3B831}" srcOrd="1" destOrd="0" presId="urn:microsoft.com/office/officeart/2005/8/layout/orgChart1"/>
    <dgm:cxn modelId="{A0974E73-E043-4F1C-881F-C843089F49CE}" type="presParOf" srcId="{84996B83-E176-4B63-A9E4-4216ABBA1018}" destId="{C511AC5D-E556-4836-8F7F-19D29A3F6DED}" srcOrd="1" destOrd="0" presId="urn:microsoft.com/office/officeart/2005/8/layout/orgChart1"/>
    <dgm:cxn modelId="{69C2F38D-A12B-442B-925A-892FCF2FE6EA}" type="presParOf" srcId="{C511AC5D-E556-4836-8F7F-19D29A3F6DED}" destId="{9E27C84A-E7A2-4544-A270-A8278958356B}" srcOrd="0" destOrd="0" presId="urn:microsoft.com/office/officeart/2005/8/layout/orgChart1"/>
    <dgm:cxn modelId="{7C7C6276-25D1-4194-9E28-1BCBF58A4056}" type="presParOf" srcId="{C511AC5D-E556-4836-8F7F-19D29A3F6DED}" destId="{AC8AAA49-2BAE-4CB3-BABA-09FA0C529FAA}" srcOrd="1" destOrd="0" presId="urn:microsoft.com/office/officeart/2005/8/layout/orgChart1"/>
    <dgm:cxn modelId="{86E849CB-D093-411E-80EC-446CF7F60FDD}" type="presParOf" srcId="{AC8AAA49-2BAE-4CB3-BABA-09FA0C529FAA}" destId="{0BF1FFDB-0B01-44A0-8DA4-954ACD6D723D}" srcOrd="0" destOrd="0" presId="urn:microsoft.com/office/officeart/2005/8/layout/orgChart1"/>
    <dgm:cxn modelId="{D3009C3D-C04E-453D-A8EF-B645778294A2}" type="presParOf" srcId="{0BF1FFDB-0B01-44A0-8DA4-954ACD6D723D}" destId="{777A7370-58C2-4E53-A88E-FB7799D2EA37}" srcOrd="0" destOrd="0" presId="urn:microsoft.com/office/officeart/2005/8/layout/orgChart1"/>
    <dgm:cxn modelId="{8A90EF59-566A-4D9F-ADC3-87FAC7AC3659}" type="presParOf" srcId="{0BF1FFDB-0B01-44A0-8DA4-954ACD6D723D}" destId="{34EE3CB9-3029-4BCF-A0E6-28BBA06BB4FE}" srcOrd="1" destOrd="0" presId="urn:microsoft.com/office/officeart/2005/8/layout/orgChart1"/>
    <dgm:cxn modelId="{70404959-CAFB-4EB5-8FB5-EB32E4909BE3}" type="presParOf" srcId="{AC8AAA49-2BAE-4CB3-BABA-09FA0C529FAA}" destId="{9344D913-3D9B-4F94-A447-764594D85DCF}" srcOrd="1" destOrd="0" presId="urn:microsoft.com/office/officeart/2005/8/layout/orgChart1"/>
    <dgm:cxn modelId="{845C3297-737B-4207-82CA-91D94B29B0BA}" type="presParOf" srcId="{AC8AAA49-2BAE-4CB3-BABA-09FA0C529FAA}" destId="{FE2800F4-0CA0-4023-B815-16C1A37B40F2}" srcOrd="2" destOrd="0" presId="urn:microsoft.com/office/officeart/2005/8/layout/orgChart1"/>
    <dgm:cxn modelId="{297C3960-BE2A-4364-A461-E4144124B800}" type="presParOf" srcId="{C511AC5D-E556-4836-8F7F-19D29A3F6DED}" destId="{64275674-2F19-4A25-8D45-74FB32C0D182}" srcOrd="2" destOrd="0" presId="urn:microsoft.com/office/officeart/2005/8/layout/orgChart1"/>
    <dgm:cxn modelId="{C603B09E-ABF3-4BB8-988B-E61FF0137A6A}" type="presParOf" srcId="{C511AC5D-E556-4836-8F7F-19D29A3F6DED}" destId="{03FBC074-F16C-42E5-8EB9-256FE05F06B6}" srcOrd="3" destOrd="0" presId="urn:microsoft.com/office/officeart/2005/8/layout/orgChart1"/>
    <dgm:cxn modelId="{7390A271-581C-401A-94FD-1B73B4A0186E}" type="presParOf" srcId="{03FBC074-F16C-42E5-8EB9-256FE05F06B6}" destId="{3CC140D0-5A09-45BA-B6E1-0083495EE646}" srcOrd="0" destOrd="0" presId="urn:microsoft.com/office/officeart/2005/8/layout/orgChart1"/>
    <dgm:cxn modelId="{E1440A45-3138-467D-A80E-CA87DB82AE20}" type="presParOf" srcId="{3CC140D0-5A09-45BA-B6E1-0083495EE646}" destId="{F72BCA52-12A7-4B73-83E0-F4348940CD4D}" srcOrd="0" destOrd="0" presId="urn:microsoft.com/office/officeart/2005/8/layout/orgChart1"/>
    <dgm:cxn modelId="{5906C4B7-F9A0-4BB6-8B59-8D9AD8406CC2}" type="presParOf" srcId="{3CC140D0-5A09-45BA-B6E1-0083495EE646}" destId="{B9C09B58-7161-46D0-BB4F-BF601EB873F5}" srcOrd="1" destOrd="0" presId="urn:microsoft.com/office/officeart/2005/8/layout/orgChart1"/>
    <dgm:cxn modelId="{2A25D73C-301A-4555-8914-ADF74F0F2757}" type="presParOf" srcId="{03FBC074-F16C-42E5-8EB9-256FE05F06B6}" destId="{5073CC65-87E4-4804-BB63-0092F59B297E}" srcOrd="1" destOrd="0" presId="urn:microsoft.com/office/officeart/2005/8/layout/orgChart1"/>
    <dgm:cxn modelId="{2D655FA0-BAD9-410A-B79D-2391A04889C4}" type="presParOf" srcId="{5073CC65-87E4-4804-BB63-0092F59B297E}" destId="{D2655EF5-13C8-4122-AA25-27C16AD00161}" srcOrd="0" destOrd="0" presId="urn:microsoft.com/office/officeart/2005/8/layout/orgChart1"/>
    <dgm:cxn modelId="{776CDD62-FEA3-497A-9963-CF01ECE4E3E0}" type="presParOf" srcId="{5073CC65-87E4-4804-BB63-0092F59B297E}" destId="{92BC33A9-F775-419B-80D9-8B6E76EC296D}" srcOrd="1" destOrd="0" presId="urn:microsoft.com/office/officeart/2005/8/layout/orgChart1"/>
    <dgm:cxn modelId="{B9AF5242-ADDC-4A48-BB87-EA7F1302B14B}" type="presParOf" srcId="{92BC33A9-F775-419B-80D9-8B6E76EC296D}" destId="{6518245F-DA27-4942-A542-2302CB9BD2D3}" srcOrd="0" destOrd="0" presId="urn:microsoft.com/office/officeart/2005/8/layout/orgChart1"/>
    <dgm:cxn modelId="{683681BD-AC5D-4D6D-A1FF-7377DB9A1B80}" type="presParOf" srcId="{6518245F-DA27-4942-A542-2302CB9BD2D3}" destId="{2E81F2EB-79BA-40C7-AEB7-6655B0C4D1D5}" srcOrd="0" destOrd="0" presId="urn:microsoft.com/office/officeart/2005/8/layout/orgChart1"/>
    <dgm:cxn modelId="{2F3C75D1-D074-4B5A-A4EE-4F3DA3C1015D}" type="presParOf" srcId="{6518245F-DA27-4942-A542-2302CB9BD2D3}" destId="{1AAFBB3B-4420-45F4-8617-7484AC97CC05}" srcOrd="1" destOrd="0" presId="urn:microsoft.com/office/officeart/2005/8/layout/orgChart1"/>
    <dgm:cxn modelId="{07F20F76-12D3-4DEF-94E1-8128B9EE49FE}" type="presParOf" srcId="{92BC33A9-F775-419B-80D9-8B6E76EC296D}" destId="{ADD40C25-4743-44C4-A421-5C33A0574C4E}" srcOrd="1" destOrd="0" presId="urn:microsoft.com/office/officeart/2005/8/layout/orgChart1"/>
    <dgm:cxn modelId="{1130D79B-89C8-403D-8C66-972B05C2D838}" type="presParOf" srcId="{92BC33A9-F775-419B-80D9-8B6E76EC296D}" destId="{B13E3906-9BC7-41D3-B2C2-0E9F9EABC080}" srcOrd="2" destOrd="0" presId="urn:microsoft.com/office/officeart/2005/8/layout/orgChart1"/>
    <dgm:cxn modelId="{743B14BC-9821-49B0-B12D-CD6623937D18}" type="presParOf" srcId="{5073CC65-87E4-4804-BB63-0092F59B297E}" destId="{CCA0AC68-1EC3-442F-9916-B3DD74EA22F4}" srcOrd="2" destOrd="0" presId="urn:microsoft.com/office/officeart/2005/8/layout/orgChart1"/>
    <dgm:cxn modelId="{6321357A-75F8-48B9-98EA-AFBD8EA11762}" type="presParOf" srcId="{5073CC65-87E4-4804-BB63-0092F59B297E}" destId="{337D269A-16BE-4188-B1A1-41BD83397753}" srcOrd="3" destOrd="0" presId="urn:microsoft.com/office/officeart/2005/8/layout/orgChart1"/>
    <dgm:cxn modelId="{CA21D8A6-2F0E-46C2-B091-E96D15E268FD}" type="presParOf" srcId="{337D269A-16BE-4188-B1A1-41BD83397753}" destId="{D6A2A274-A538-49F5-9A5C-FDA266C3F3B6}" srcOrd="0" destOrd="0" presId="urn:microsoft.com/office/officeart/2005/8/layout/orgChart1"/>
    <dgm:cxn modelId="{819F75BA-E64E-45D4-AA07-073B57B4418C}" type="presParOf" srcId="{D6A2A274-A538-49F5-9A5C-FDA266C3F3B6}" destId="{A6FE058E-E7C9-4A67-9FE1-150B88FC817D}" srcOrd="0" destOrd="0" presId="urn:microsoft.com/office/officeart/2005/8/layout/orgChart1"/>
    <dgm:cxn modelId="{650B1E3A-1607-4EC2-AAF6-FDF189C45693}" type="presParOf" srcId="{D6A2A274-A538-49F5-9A5C-FDA266C3F3B6}" destId="{880B7592-06E0-4D4D-8473-C6279E57CEC3}" srcOrd="1" destOrd="0" presId="urn:microsoft.com/office/officeart/2005/8/layout/orgChart1"/>
    <dgm:cxn modelId="{1BA7C675-055C-419C-AA78-4CB68F835BD4}" type="presParOf" srcId="{337D269A-16BE-4188-B1A1-41BD83397753}" destId="{9D5A9B3C-0AFC-411A-A206-D3086586D7B7}" srcOrd="1" destOrd="0" presId="urn:microsoft.com/office/officeart/2005/8/layout/orgChart1"/>
    <dgm:cxn modelId="{C08396F2-8574-4220-BB92-CFAB9A02BD24}" type="presParOf" srcId="{337D269A-16BE-4188-B1A1-41BD83397753}" destId="{AD96C3A0-0265-4D2F-8861-93C9CB093749}" srcOrd="2" destOrd="0" presId="urn:microsoft.com/office/officeart/2005/8/layout/orgChart1"/>
    <dgm:cxn modelId="{0008FBD5-B851-4DE7-A0B1-34A4332EDA0F}" type="presParOf" srcId="{03FBC074-F16C-42E5-8EB9-256FE05F06B6}" destId="{AC6A7142-EC59-4963-83BC-20256F6D03E9}" srcOrd="2" destOrd="0" presId="urn:microsoft.com/office/officeart/2005/8/layout/orgChart1"/>
    <dgm:cxn modelId="{E3275DE3-97CE-4052-BE67-371C5CF26734}" type="presParOf" srcId="{84996B83-E176-4B63-A9E4-4216ABBA1018}" destId="{44680991-1C11-48B8-8359-B26B92068C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F0AD62-1B30-406D-AA6E-81AAC53D49BE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pt-BR"/>
        </a:p>
      </dgm:t>
    </dgm:pt>
    <dgm:pt modelId="{2C8AB73C-07C2-4FB5-8429-FAC74D95E758}">
      <dgm:prSet/>
      <dgm:spPr/>
      <dgm:t>
        <a:bodyPr/>
        <a:lstStyle/>
        <a:p>
          <a:r>
            <a:rPr lang="pt-BR"/>
            <a:t>Abdhulla Aziz ibn Saud</a:t>
          </a:r>
        </a:p>
      </dgm:t>
    </dgm:pt>
    <dgm:pt modelId="{92EBB2C3-DABA-49F3-A1F9-00D1EBFC31B0}" type="parTrans" cxnId="{5E589531-1D29-4C14-9FFA-6F123E5A74F9}">
      <dgm:prSet/>
      <dgm:spPr/>
      <dgm:t>
        <a:bodyPr/>
        <a:lstStyle/>
        <a:p>
          <a:endParaRPr lang="pt-BR"/>
        </a:p>
      </dgm:t>
    </dgm:pt>
    <dgm:pt modelId="{B5A383C3-56A0-4FCA-B12A-0FB74E4FEBA4}" type="sibTrans" cxnId="{5E589531-1D29-4C14-9FFA-6F123E5A74F9}">
      <dgm:prSet/>
      <dgm:spPr/>
      <dgm:t>
        <a:bodyPr/>
        <a:lstStyle/>
        <a:p>
          <a:endParaRPr lang="pt-BR"/>
        </a:p>
      </dgm:t>
    </dgm:pt>
    <dgm:pt modelId="{40B7DB26-BACB-4AA5-8166-1D6D87BBB461}">
      <dgm:prSet/>
      <dgm:spPr/>
      <dgm:t>
        <a:bodyPr/>
        <a:lstStyle/>
        <a:p>
          <a:r>
            <a:rPr lang="pt-BR"/>
            <a:t>Clã Saud</a:t>
          </a:r>
        </a:p>
      </dgm:t>
    </dgm:pt>
    <dgm:pt modelId="{D364D5FE-5E34-49B9-A848-A35B19661E30}" type="parTrans" cxnId="{4DDE69D8-678F-41A5-AA5C-2792D4491644}">
      <dgm:prSet/>
      <dgm:spPr/>
      <dgm:t>
        <a:bodyPr/>
        <a:lstStyle/>
        <a:p>
          <a:endParaRPr lang="pt-BR"/>
        </a:p>
      </dgm:t>
    </dgm:pt>
    <dgm:pt modelId="{42E17ED8-B2BF-49E0-860B-A8830B021A1D}" type="sibTrans" cxnId="{4DDE69D8-678F-41A5-AA5C-2792D4491644}">
      <dgm:prSet/>
      <dgm:spPr/>
      <dgm:t>
        <a:bodyPr/>
        <a:lstStyle/>
        <a:p>
          <a:endParaRPr lang="pt-BR"/>
        </a:p>
      </dgm:t>
    </dgm:pt>
    <dgm:pt modelId="{49638256-5CE9-4780-9B94-70721C9AC77F}">
      <dgm:prSet/>
      <dgm:spPr/>
      <dgm:t>
        <a:bodyPr/>
        <a:lstStyle/>
        <a:p>
          <a:r>
            <a:rPr lang="pt-BR"/>
            <a:t>Oásis de Riad</a:t>
          </a:r>
        </a:p>
      </dgm:t>
    </dgm:pt>
    <dgm:pt modelId="{ADA41F3F-B54F-4D5B-8A45-9B6E40757039}" type="parTrans" cxnId="{3DE1F22B-2734-4466-9380-42452CDF813E}">
      <dgm:prSet/>
      <dgm:spPr/>
      <dgm:t>
        <a:bodyPr/>
        <a:lstStyle/>
        <a:p>
          <a:endParaRPr lang="pt-BR"/>
        </a:p>
      </dgm:t>
    </dgm:pt>
    <dgm:pt modelId="{7BD6E7A7-E0E7-43FC-9D65-178595DB5248}" type="sibTrans" cxnId="{3DE1F22B-2734-4466-9380-42452CDF813E}">
      <dgm:prSet/>
      <dgm:spPr/>
      <dgm:t>
        <a:bodyPr/>
        <a:lstStyle/>
        <a:p>
          <a:endParaRPr lang="pt-BR"/>
        </a:p>
      </dgm:t>
    </dgm:pt>
    <dgm:pt modelId="{182FE0A5-F978-4043-A49D-301408ED6F9F}">
      <dgm:prSet/>
      <dgm:spPr/>
      <dgm:t>
        <a:bodyPr/>
        <a:lstStyle/>
        <a:p>
          <a:r>
            <a:rPr lang="pt-BR"/>
            <a:t>Wahabismo</a:t>
          </a:r>
        </a:p>
      </dgm:t>
    </dgm:pt>
    <dgm:pt modelId="{9439026D-3D12-41B6-B597-3B2F5B69AEE8}" type="parTrans" cxnId="{F853882A-6F8B-47B8-8264-0B939916D03A}">
      <dgm:prSet/>
      <dgm:spPr/>
      <dgm:t>
        <a:bodyPr/>
        <a:lstStyle/>
        <a:p>
          <a:endParaRPr lang="pt-BR"/>
        </a:p>
      </dgm:t>
    </dgm:pt>
    <dgm:pt modelId="{06A69B3C-992F-4AF8-A8FB-DF43C659047A}" type="sibTrans" cxnId="{F853882A-6F8B-47B8-8264-0B939916D03A}">
      <dgm:prSet/>
      <dgm:spPr/>
      <dgm:t>
        <a:bodyPr/>
        <a:lstStyle/>
        <a:p>
          <a:endParaRPr lang="pt-BR"/>
        </a:p>
      </dgm:t>
    </dgm:pt>
    <dgm:pt modelId="{60C61229-783F-4C54-8E99-6330C029F07E}" type="pres">
      <dgm:prSet presAssocID="{38F0AD62-1B30-406D-AA6E-81AAC53D49BE}" presName="Name0" presStyleCnt="0">
        <dgm:presLayoutVars>
          <dgm:dir/>
          <dgm:animLvl val="lvl"/>
          <dgm:resizeHandles val="exact"/>
        </dgm:presLayoutVars>
      </dgm:prSet>
      <dgm:spPr/>
    </dgm:pt>
    <dgm:pt modelId="{FF99A544-2C69-42C0-94DA-5A031CD62AD9}" type="pres">
      <dgm:prSet presAssocID="{2C8AB73C-07C2-4FB5-8429-FAC74D95E758}" presName="composite" presStyleCnt="0"/>
      <dgm:spPr/>
    </dgm:pt>
    <dgm:pt modelId="{F6A464C8-7644-4A2E-A64E-A220AEACD56C}" type="pres">
      <dgm:prSet presAssocID="{2C8AB73C-07C2-4FB5-8429-FAC74D95E75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CD21305-7B8E-4353-A262-E1167BDDCE14}" type="pres">
      <dgm:prSet presAssocID="{2C8AB73C-07C2-4FB5-8429-FAC74D95E75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9A5F107-D554-4873-8D65-E179B7986CB7}" type="presOf" srcId="{40B7DB26-BACB-4AA5-8166-1D6D87BBB461}" destId="{9CD21305-7B8E-4353-A262-E1167BDDCE14}" srcOrd="0" destOrd="0" presId="urn:microsoft.com/office/officeart/2005/8/layout/hList1"/>
    <dgm:cxn modelId="{72EC8523-044A-4AE7-A0D6-A9F8A864A6A5}" type="presOf" srcId="{182FE0A5-F978-4043-A49D-301408ED6F9F}" destId="{9CD21305-7B8E-4353-A262-E1167BDDCE14}" srcOrd="0" destOrd="2" presId="urn:microsoft.com/office/officeart/2005/8/layout/hList1"/>
    <dgm:cxn modelId="{F853882A-6F8B-47B8-8264-0B939916D03A}" srcId="{2C8AB73C-07C2-4FB5-8429-FAC74D95E758}" destId="{182FE0A5-F978-4043-A49D-301408ED6F9F}" srcOrd="2" destOrd="0" parTransId="{9439026D-3D12-41B6-B597-3B2F5B69AEE8}" sibTransId="{06A69B3C-992F-4AF8-A8FB-DF43C659047A}"/>
    <dgm:cxn modelId="{3DE1F22B-2734-4466-9380-42452CDF813E}" srcId="{2C8AB73C-07C2-4FB5-8429-FAC74D95E758}" destId="{49638256-5CE9-4780-9B94-70721C9AC77F}" srcOrd="1" destOrd="0" parTransId="{ADA41F3F-B54F-4D5B-8A45-9B6E40757039}" sibTransId="{7BD6E7A7-E0E7-43FC-9D65-178595DB5248}"/>
    <dgm:cxn modelId="{5E589531-1D29-4C14-9FFA-6F123E5A74F9}" srcId="{38F0AD62-1B30-406D-AA6E-81AAC53D49BE}" destId="{2C8AB73C-07C2-4FB5-8429-FAC74D95E758}" srcOrd="0" destOrd="0" parTransId="{92EBB2C3-DABA-49F3-A1F9-00D1EBFC31B0}" sibTransId="{B5A383C3-56A0-4FCA-B12A-0FB74E4FEBA4}"/>
    <dgm:cxn modelId="{B6E27939-12FD-4809-A9A3-58E0D916D0CF}" type="presOf" srcId="{49638256-5CE9-4780-9B94-70721C9AC77F}" destId="{9CD21305-7B8E-4353-A262-E1167BDDCE14}" srcOrd="0" destOrd="1" presId="urn:microsoft.com/office/officeart/2005/8/layout/hList1"/>
    <dgm:cxn modelId="{7A4E435F-8191-4739-936D-E285F38B4D6A}" type="presOf" srcId="{2C8AB73C-07C2-4FB5-8429-FAC74D95E758}" destId="{F6A464C8-7644-4A2E-A64E-A220AEACD56C}" srcOrd="0" destOrd="0" presId="urn:microsoft.com/office/officeart/2005/8/layout/hList1"/>
    <dgm:cxn modelId="{E409A682-AA25-4D17-9A1D-97C5095DBBEE}" type="presOf" srcId="{38F0AD62-1B30-406D-AA6E-81AAC53D49BE}" destId="{60C61229-783F-4C54-8E99-6330C029F07E}" srcOrd="0" destOrd="0" presId="urn:microsoft.com/office/officeart/2005/8/layout/hList1"/>
    <dgm:cxn modelId="{4DDE69D8-678F-41A5-AA5C-2792D4491644}" srcId="{2C8AB73C-07C2-4FB5-8429-FAC74D95E758}" destId="{40B7DB26-BACB-4AA5-8166-1D6D87BBB461}" srcOrd="0" destOrd="0" parTransId="{D364D5FE-5E34-49B9-A848-A35B19661E30}" sibTransId="{42E17ED8-B2BF-49E0-860B-A8830B021A1D}"/>
    <dgm:cxn modelId="{EE632847-EE2C-46C0-ACD1-2EFC8B6FAB99}" type="presParOf" srcId="{60C61229-783F-4C54-8E99-6330C029F07E}" destId="{FF99A544-2C69-42C0-94DA-5A031CD62AD9}" srcOrd="0" destOrd="0" presId="urn:microsoft.com/office/officeart/2005/8/layout/hList1"/>
    <dgm:cxn modelId="{112D61E9-EB83-413D-9497-CB446EAF2D0B}" type="presParOf" srcId="{FF99A544-2C69-42C0-94DA-5A031CD62AD9}" destId="{F6A464C8-7644-4A2E-A64E-A220AEACD56C}" srcOrd="0" destOrd="0" presId="urn:microsoft.com/office/officeart/2005/8/layout/hList1"/>
    <dgm:cxn modelId="{2A052EDF-BE46-438D-83E7-B4EA398D8565}" type="presParOf" srcId="{FF99A544-2C69-42C0-94DA-5A031CD62AD9}" destId="{9CD21305-7B8E-4353-A262-E1167BDDCE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51E5B5-642E-4D56-BAFF-A3E296B8A0C0}" type="doc">
      <dgm:prSet loTypeId="urn:microsoft.com/office/officeart/2005/8/layout/hierarchy5" loCatId="hierarchy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A8711D9-38EF-49C1-82EA-83EEDA286378}">
      <dgm:prSet/>
      <dgm:spPr/>
      <dgm:t>
        <a:bodyPr/>
        <a:lstStyle/>
        <a:p>
          <a:r>
            <a:rPr lang="pt-BR"/>
            <a:t>Oriente Médio</a:t>
          </a:r>
        </a:p>
      </dgm:t>
    </dgm:pt>
    <dgm:pt modelId="{B60B7915-95DA-4EC8-86C2-8781BFD6EA0F}" type="parTrans" cxnId="{4C17DDD1-34F8-4F75-8257-85D448F9477E}">
      <dgm:prSet/>
      <dgm:spPr/>
      <dgm:t>
        <a:bodyPr/>
        <a:lstStyle/>
        <a:p>
          <a:endParaRPr lang="pt-BR"/>
        </a:p>
      </dgm:t>
    </dgm:pt>
    <dgm:pt modelId="{F3221806-A769-478C-8779-D3F457A69B4F}" type="sibTrans" cxnId="{4C17DDD1-34F8-4F75-8257-85D448F9477E}">
      <dgm:prSet/>
      <dgm:spPr/>
      <dgm:t>
        <a:bodyPr/>
        <a:lstStyle/>
        <a:p>
          <a:endParaRPr lang="pt-BR"/>
        </a:p>
      </dgm:t>
    </dgm:pt>
    <dgm:pt modelId="{51CB8C51-F8B4-4AAB-B542-031173050EBA}">
      <dgm:prSet/>
      <dgm:spPr/>
      <dgm:t>
        <a:bodyPr/>
        <a:lstStyle/>
        <a:p>
          <a:r>
            <a:rPr lang="pt-BR"/>
            <a:t>Disputa triangular</a:t>
          </a:r>
        </a:p>
      </dgm:t>
    </dgm:pt>
    <dgm:pt modelId="{19DD3C59-5107-4934-A594-A5DCCDC2E291}" type="parTrans" cxnId="{B95842DF-69E1-43EE-9BA5-DCE2BEF20F4E}">
      <dgm:prSet/>
      <dgm:spPr/>
      <dgm:t>
        <a:bodyPr/>
        <a:lstStyle/>
        <a:p>
          <a:endParaRPr lang="pt-BR"/>
        </a:p>
      </dgm:t>
    </dgm:pt>
    <dgm:pt modelId="{7685BECD-01AE-4F32-943D-126358ED137A}" type="sibTrans" cxnId="{B95842DF-69E1-43EE-9BA5-DCE2BEF20F4E}">
      <dgm:prSet/>
      <dgm:spPr/>
      <dgm:t>
        <a:bodyPr/>
        <a:lstStyle/>
        <a:p>
          <a:endParaRPr lang="pt-BR"/>
        </a:p>
      </dgm:t>
    </dgm:pt>
    <dgm:pt modelId="{1300449C-2818-4D70-B125-92C54B1275C1}">
      <dgm:prSet/>
      <dgm:spPr/>
      <dgm:t>
        <a:bodyPr/>
        <a:lstStyle/>
        <a:p>
          <a:r>
            <a:rPr lang="pt-BR"/>
            <a:t>Domínio franco-britânico</a:t>
          </a:r>
        </a:p>
      </dgm:t>
    </dgm:pt>
    <dgm:pt modelId="{DB0A6868-F103-4666-8BBD-7D539DF7A691}" type="parTrans" cxnId="{DB4870E4-C263-4FFB-9F6A-4CF1789FB0B7}">
      <dgm:prSet/>
      <dgm:spPr/>
      <dgm:t>
        <a:bodyPr/>
        <a:lstStyle/>
        <a:p>
          <a:endParaRPr lang="pt-BR"/>
        </a:p>
      </dgm:t>
    </dgm:pt>
    <dgm:pt modelId="{96FE8AFC-2A22-442F-B14D-4EC81EB5F9CC}" type="sibTrans" cxnId="{DB4870E4-C263-4FFB-9F6A-4CF1789FB0B7}">
      <dgm:prSet/>
      <dgm:spPr/>
      <dgm:t>
        <a:bodyPr/>
        <a:lstStyle/>
        <a:p>
          <a:endParaRPr lang="pt-BR"/>
        </a:p>
      </dgm:t>
    </dgm:pt>
    <dgm:pt modelId="{1B90B4AD-8FF6-4269-BFCD-5A67ED4E33A6}">
      <dgm:prSet/>
      <dgm:spPr/>
      <dgm:t>
        <a:bodyPr/>
        <a:lstStyle/>
        <a:p>
          <a:r>
            <a:rPr lang="pt-BR"/>
            <a:t>Nacionalismo árabe</a:t>
          </a:r>
        </a:p>
      </dgm:t>
    </dgm:pt>
    <dgm:pt modelId="{F0F8578C-66D7-41F5-BB1F-29F2A682B75B}" type="parTrans" cxnId="{650E15F4-8306-4908-813A-2C379AAF3BF5}">
      <dgm:prSet/>
      <dgm:spPr/>
      <dgm:t>
        <a:bodyPr/>
        <a:lstStyle/>
        <a:p>
          <a:endParaRPr lang="pt-BR"/>
        </a:p>
      </dgm:t>
    </dgm:pt>
    <dgm:pt modelId="{D42AE608-6E0F-49D4-BC58-DB5889B90227}" type="sibTrans" cxnId="{650E15F4-8306-4908-813A-2C379AAF3BF5}">
      <dgm:prSet/>
      <dgm:spPr/>
      <dgm:t>
        <a:bodyPr/>
        <a:lstStyle/>
        <a:p>
          <a:endParaRPr lang="pt-BR"/>
        </a:p>
      </dgm:t>
    </dgm:pt>
    <dgm:pt modelId="{5C487439-9DC6-49FA-9775-11F3DAF2104E}">
      <dgm:prSet/>
      <dgm:spPr/>
      <dgm:t>
        <a:bodyPr/>
        <a:lstStyle/>
        <a:p>
          <a:r>
            <a:rPr lang="pt-BR"/>
            <a:t>Nacionalismo turco</a:t>
          </a:r>
        </a:p>
      </dgm:t>
    </dgm:pt>
    <dgm:pt modelId="{4978583F-E28D-4264-87AB-F57CB1443DAF}" type="parTrans" cxnId="{6E9FA1E0-8E22-417E-B43F-E7311691097A}">
      <dgm:prSet/>
      <dgm:spPr/>
      <dgm:t>
        <a:bodyPr/>
        <a:lstStyle/>
        <a:p>
          <a:endParaRPr lang="pt-BR"/>
        </a:p>
      </dgm:t>
    </dgm:pt>
    <dgm:pt modelId="{CA72AB33-FC37-4158-8788-34E78DF451EE}" type="sibTrans" cxnId="{6E9FA1E0-8E22-417E-B43F-E7311691097A}">
      <dgm:prSet/>
      <dgm:spPr/>
      <dgm:t>
        <a:bodyPr/>
        <a:lstStyle/>
        <a:p>
          <a:endParaRPr lang="pt-BR"/>
        </a:p>
      </dgm:t>
    </dgm:pt>
    <dgm:pt modelId="{64DC9D0A-75C8-4F44-8002-C16F95F9B277}" type="pres">
      <dgm:prSet presAssocID="{9251E5B5-642E-4D56-BAFF-A3E296B8A0C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D052B8D-2D80-4C65-AFEE-1028D854C2E4}" type="pres">
      <dgm:prSet presAssocID="{9251E5B5-642E-4D56-BAFF-A3E296B8A0C0}" presName="hierFlow" presStyleCnt="0"/>
      <dgm:spPr/>
    </dgm:pt>
    <dgm:pt modelId="{366C3C66-9114-4EF2-9859-4EBF225E00CA}" type="pres">
      <dgm:prSet presAssocID="{9251E5B5-642E-4D56-BAFF-A3E296B8A0C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BA6F358-87CF-4554-A15E-CCA59EB0B86D}" type="pres">
      <dgm:prSet presAssocID="{3A8711D9-38EF-49C1-82EA-83EEDA286378}" presName="Name17" presStyleCnt="0"/>
      <dgm:spPr/>
    </dgm:pt>
    <dgm:pt modelId="{A9C5A37B-3C65-41F8-AF8C-B1B0FA451363}" type="pres">
      <dgm:prSet presAssocID="{3A8711D9-38EF-49C1-82EA-83EEDA286378}" presName="level1Shape" presStyleLbl="node0" presStyleIdx="0" presStyleCnt="1">
        <dgm:presLayoutVars>
          <dgm:chPref val="3"/>
        </dgm:presLayoutVars>
      </dgm:prSet>
      <dgm:spPr/>
    </dgm:pt>
    <dgm:pt modelId="{0D2734C5-A915-4882-90E6-3CEB7C653BB2}" type="pres">
      <dgm:prSet presAssocID="{3A8711D9-38EF-49C1-82EA-83EEDA286378}" presName="hierChild2" presStyleCnt="0"/>
      <dgm:spPr/>
    </dgm:pt>
    <dgm:pt modelId="{CAA16453-C299-4E5F-B0E9-FF3FD1AA7747}" type="pres">
      <dgm:prSet presAssocID="{19DD3C59-5107-4934-A594-A5DCCDC2E291}" presName="Name25" presStyleLbl="parChTrans1D2" presStyleIdx="0" presStyleCnt="1"/>
      <dgm:spPr/>
    </dgm:pt>
    <dgm:pt modelId="{BE860FFB-9F35-4910-807D-27D83F7C54A3}" type="pres">
      <dgm:prSet presAssocID="{19DD3C59-5107-4934-A594-A5DCCDC2E291}" presName="connTx" presStyleLbl="parChTrans1D2" presStyleIdx="0" presStyleCnt="1"/>
      <dgm:spPr/>
    </dgm:pt>
    <dgm:pt modelId="{B17B0155-BC25-4B58-A407-D5BB52AF3AD3}" type="pres">
      <dgm:prSet presAssocID="{51CB8C51-F8B4-4AAB-B542-031173050EBA}" presName="Name30" presStyleCnt="0"/>
      <dgm:spPr/>
    </dgm:pt>
    <dgm:pt modelId="{ADB36787-8FBC-4E1A-9496-B94BDAF8F967}" type="pres">
      <dgm:prSet presAssocID="{51CB8C51-F8B4-4AAB-B542-031173050EBA}" presName="level2Shape" presStyleLbl="node2" presStyleIdx="0" presStyleCnt="1"/>
      <dgm:spPr/>
    </dgm:pt>
    <dgm:pt modelId="{201C2DD0-48AA-4CF3-8E36-87F2985A7F4E}" type="pres">
      <dgm:prSet presAssocID="{51CB8C51-F8B4-4AAB-B542-031173050EBA}" presName="hierChild3" presStyleCnt="0"/>
      <dgm:spPr/>
    </dgm:pt>
    <dgm:pt modelId="{11C4D8FA-5DBF-4062-9CF7-2EA080795E9A}" type="pres">
      <dgm:prSet presAssocID="{DB0A6868-F103-4666-8BBD-7D539DF7A691}" presName="Name25" presStyleLbl="parChTrans1D3" presStyleIdx="0" presStyleCnt="3"/>
      <dgm:spPr/>
    </dgm:pt>
    <dgm:pt modelId="{867602B6-AA3D-4DC1-B8DD-153DFE3258F8}" type="pres">
      <dgm:prSet presAssocID="{DB0A6868-F103-4666-8BBD-7D539DF7A691}" presName="connTx" presStyleLbl="parChTrans1D3" presStyleIdx="0" presStyleCnt="3"/>
      <dgm:spPr/>
    </dgm:pt>
    <dgm:pt modelId="{FBFF2AAB-954E-4130-84E1-92E2C14FDC6E}" type="pres">
      <dgm:prSet presAssocID="{1300449C-2818-4D70-B125-92C54B1275C1}" presName="Name30" presStyleCnt="0"/>
      <dgm:spPr/>
    </dgm:pt>
    <dgm:pt modelId="{38311512-7D50-4428-B89D-56175E55FFF7}" type="pres">
      <dgm:prSet presAssocID="{1300449C-2818-4D70-B125-92C54B1275C1}" presName="level2Shape" presStyleLbl="node3" presStyleIdx="0" presStyleCnt="3"/>
      <dgm:spPr/>
    </dgm:pt>
    <dgm:pt modelId="{0FBD03DD-ED4E-4980-A4FD-55E152F42376}" type="pres">
      <dgm:prSet presAssocID="{1300449C-2818-4D70-B125-92C54B1275C1}" presName="hierChild3" presStyleCnt="0"/>
      <dgm:spPr/>
    </dgm:pt>
    <dgm:pt modelId="{C05B7184-36BB-4273-887B-BED8392F9734}" type="pres">
      <dgm:prSet presAssocID="{F0F8578C-66D7-41F5-BB1F-29F2A682B75B}" presName="Name25" presStyleLbl="parChTrans1D3" presStyleIdx="1" presStyleCnt="3"/>
      <dgm:spPr/>
    </dgm:pt>
    <dgm:pt modelId="{09AC28F1-71F6-469B-A1C5-E82F6F86F071}" type="pres">
      <dgm:prSet presAssocID="{F0F8578C-66D7-41F5-BB1F-29F2A682B75B}" presName="connTx" presStyleLbl="parChTrans1D3" presStyleIdx="1" presStyleCnt="3"/>
      <dgm:spPr/>
    </dgm:pt>
    <dgm:pt modelId="{44EC3F2E-CD13-41F0-90E6-19A590E2294A}" type="pres">
      <dgm:prSet presAssocID="{1B90B4AD-8FF6-4269-BFCD-5A67ED4E33A6}" presName="Name30" presStyleCnt="0"/>
      <dgm:spPr/>
    </dgm:pt>
    <dgm:pt modelId="{7C2A4FFE-AF26-47C6-81A0-F084FF3546E6}" type="pres">
      <dgm:prSet presAssocID="{1B90B4AD-8FF6-4269-BFCD-5A67ED4E33A6}" presName="level2Shape" presStyleLbl="node3" presStyleIdx="1" presStyleCnt="3"/>
      <dgm:spPr/>
    </dgm:pt>
    <dgm:pt modelId="{1165C34D-6927-41DA-BBFA-F4D762507111}" type="pres">
      <dgm:prSet presAssocID="{1B90B4AD-8FF6-4269-BFCD-5A67ED4E33A6}" presName="hierChild3" presStyleCnt="0"/>
      <dgm:spPr/>
    </dgm:pt>
    <dgm:pt modelId="{F1188F41-79D5-4CDC-B844-4CB3370F9028}" type="pres">
      <dgm:prSet presAssocID="{4978583F-E28D-4264-87AB-F57CB1443DAF}" presName="Name25" presStyleLbl="parChTrans1D3" presStyleIdx="2" presStyleCnt="3"/>
      <dgm:spPr/>
    </dgm:pt>
    <dgm:pt modelId="{D9A7BD10-8B90-4367-8CF2-6C216592E1E4}" type="pres">
      <dgm:prSet presAssocID="{4978583F-E28D-4264-87AB-F57CB1443DAF}" presName="connTx" presStyleLbl="parChTrans1D3" presStyleIdx="2" presStyleCnt="3"/>
      <dgm:spPr/>
    </dgm:pt>
    <dgm:pt modelId="{6C5AE69D-AE9D-4894-9264-C7C8D25073D3}" type="pres">
      <dgm:prSet presAssocID="{5C487439-9DC6-49FA-9775-11F3DAF2104E}" presName="Name30" presStyleCnt="0"/>
      <dgm:spPr/>
    </dgm:pt>
    <dgm:pt modelId="{D7790D43-F42B-4FDA-88E6-777B93AB7B8E}" type="pres">
      <dgm:prSet presAssocID="{5C487439-9DC6-49FA-9775-11F3DAF2104E}" presName="level2Shape" presStyleLbl="node3" presStyleIdx="2" presStyleCnt="3"/>
      <dgm:spPr/>
    </dgm:pt>
    <dgm:pt modelId="{092DB4FD-EB2D-4030-975D-335A2AB9F330}" type="pres">
      <dgm:prSet presAssocID="{5C487439-9DC6-49FA-9775-11F3DAF2104E}" presName="hierChild3" presStyleCnt="0"/>
      <dgm:spPr/>
    </dgm:pt>
    <dgm:pt modelId="{57B4FFE1-1689-499C-A728-4E9788C8ADEC}" type="pres">
      <dgm:prSet presAssocID="{9251E5B5-642E-4D56-BAFF-A3E296B8A0C0}" presName="bgShapesFlow" presStyleCnt="0"/>
      <dgm:spPr/>
    </dgm:pt>
  </dgm:ptLst>
  <dgm:cxnLst>
    <dgm:cxn modelId="{E198041C-CA9C-4099-BA50-E6A7914188D3}" type="presOf" srcId="{DB0A6868-F103-4666-8BBD-7D539DF7A691}" destId="{867602B6-AA3D-4DC1-B8DD-153DFE3258F8}" srcOrd="1" destOrd="0" presId="urn:microsoft.com/office/officeart/2005/8/layout/hierarchy5"/>
    <dgm:cxn modelId="{5EED2526-3F4B-46E7-A913-8B3C212BCB4B}" type="presOf" srcId="{1300449C-2818-4D70-B125-92C54B1275C1}" destId="{38311512-7D50-4428-B89D-56175E55FFF7}" srcOrd="0" destOrd="0" presId="urn:microsoft.com/office/officeart/2005/8/layout/hierarchy5"/>
    <dgm:cxn modelId="{7908013D-F0ED-46B5-A040-C488ECD45FA5}" type="presOf" srcId="{19DD3C59-5107-4934-A594-A5DCCDC2E291}" destId="{CAA16453-C299-4E5F-B0E9-FF3FD1AA7747}" srcOrd="0" destOrd="0" presId="urn:microsoft.com/office/officeart/2005/8/layout/hierarchy5"/>
    <dgm:cxn modelId="{00F4F33F-3A19-4983-A331-1AF1E2AA6958}" type="presOf" srcId="{9251E5B5-642E-4D56-BAFF-A3E296B8A0C0}" destId="{64DC9D0A-75C8-4F44-8002-C16F95F9B277}" srcOrd="0" destOrd="0" presId="urn:microsoft.com/office/officeart/2005/8/layout/hierarchy5"/>
    <dgm:cxn modelId="{B5C45F62-43B0-4F09-AAC9-E8C3BC143E7C}" type="presOf" srcId="{51CB8C51-F8B4-4AAB-B542-031173050EBA}" destId="{ADB36787-8FBC-4E1A-9496-B94BDAF8F967}" srcOrd="0" destOrd="0" presId="urn:microsoft.com/office/officeart/2005/8/layout/hierarchy5"/>
    <dgm:cxn modelId="{5D735946-CE75-4109-8827-23A5B1C53D34}" type="presOf" srcId="{DB0A6868-F103-4666-8BBD-7D539DF7A691}" destId="{11C4D8FA-5DBF-4062-9CF7-2EA080795E9A}" srcOrd="0" destOrd="0" presId="urn:microsoft.com/office/officeart/2005/8/layout/hierarchy5"/>
    <dgm:cxn modelId="{8B47664C-7541-427B-930D-756B46A0A505}" type="presOf" srcId="{4978583F-E28D-4264-87AB-F57CB1443DAF}" destId="{F1188F41-79D5-4CDC-B844-4CB3370F9028}" srcOrd="0" destOrd="0" presId="urn:microsoft.com/office/officeart/2005/8/layout/hierarchy5"/>
    <dgm:cxn modelId="{0537FA8D-149A-4FE2-93B5-3DA35D56BAEE}" type="presOf" srcId="{3A8711D9-38EF-49C1-82EA-83EEDA286378}" destId="{A9C5A37B-3C65-41F8-AF8C-B1B0FA451363}" srcOrd="0" destOrd="0" presId="urn:microsoft.com/office/officeart/2005/8/layout/hierarchy5"/>
    <dgm:cxn modelId="{7F7CEC9A-5C44-478A-8F0C-DD7426520CC5}" type="presOf" srcId="{1B90B4AD-8FF6-4269-BFCD-5A67ED4E33A6}" destId="{7C2A4FFE-AF26-47C6-81A0-F084FF3546E6}" srcOrd="0" destOrd="0" presId="urn:microsoft.com/office/officeart/2005/8/layout/hierarchy5"/>
    <dgm:cxn modelId="{E357F2AE-A388-4BBC-AEBF-48E185E5D078}" type="presOf" srcId="{F0F8578C-66D7-41F5-BB1F-29F2A682B75B}" destId="{C05B7184-36BB-4273-887B-BED8392F9734}" srcOrd="0" destOrd="0" presId="urn:microsoft.com/office/officeart/2005/8/layout/hierarchy5"/>
    <dgm:cxn modelId="{9B2E85B1-09FE-4636-B0B8-F059C9A75E85}" type="presOf" srcId="{F0F8578C-66D7-41F5-BB1F-29F2A682B75B}" destId="{09AC28F1-71F6-469B-A1C5-E82F6F86F071}" srcOrd="1" destOrd="0" presId="urn:microsoft.com/office/officeart/2005/8/layout/hierarchy5"/>
    <dgm:cxn modelId="{C53D98B4-B225-454F-B7C6-A5D9C53D6509}" type="presOf" srcId="{5C487439-9DC6-49FA-9775-11F3DAF2104E}" destId="{D7790D43-F42B-4FDA-88E6-777B93AB7B8E}" srcOrd="0" destOrd="0" presId="urn:microsoft.com/office/officeart/2005/8/layout/hierarchy5"/>
    <dgm:cxn modelId="{4C17DDD1-34F8-4F75-8257-85D448F9477E}" srcId="{9251E5B5-642E-4D56-BAFF-A3E296B8A0C0}" destId="{3A8711D9-38EF-49C1-82EA-83EEDA286378}" srcOrd="0" destOrd="0" parTransId="{B60B7915-95DA-4EC8-86C2-8781BFD6EA0F}" sibTransId="{F3221806-A769-478C-8779-D3F457A69B4F}"/>
    <dgm:cxn modelId="{9DFCD6D4-8669-459C-A753-80904E5E72E1}" type="presOf" srcId="{19DD3C59-5107-4934-A594-A5DCCDC2E291}" destId="{BE860FFB-9F35-4910-807D-27D83F7C54A3}" srcOrd="1" destOrd="0" presId="urn:microsoft.com/office/officeart/2005/8/layout/hierarchy5"/>
    <dgm:cxn modelId="{87D3FCDE-94C6-4301-8155-1D1CA36F15FC}" type="presOf" srcId="{4978583F-E28D-4264-87AB-F57CB1443DAF}" destId="{D9A7BD10-8B90-4367-8CF2-6C216592E1E4}" srcOrd="1" destOrd="0" presId="urn:microsoft.com/office/officeart/2005/8/layout/hierarchy5"/>
    <dgm:cxn modelId="{B95842DF-69E1-43EE-9BA5-DCE2BEF20F4E}" srcId="{3A8711D9-38EF-49C1-82EA-83EEDA286378}" destId="{51CB8C51-F8B4-4AAB-B542-031173050EBA}" srcOrd="0" destOrd="0" parTransId="{19DD3C59-5107-4934-A594-A5DCCDC2E291}" sibTransId="{7685BECD-01AE-4F32-943D-126358ED137A}"/>
    <dgm:cxn modelId="{6E9FA1E0-8E22-417E-B43F-E7311691097A}" srcId="{51CB8C51-F8B4-4AAB-B542-031173050EBA}" destId="{5C487439-9DC6-49FA-9775-11F3DAF2104E}" srcOrd="2" destOrd="0" parTransId="{4978583F-E28D-4264-87AB-F57CB1443DAF}" sibTransId="{CA72AB33-FC37-4158-8788-34E78DF451EE}"/>
    <dgm:cxn modelId="{DB4870E4-C263-4FFB-9F6A-4CF1789FB0B7}" srcId="{51CB8C51-F8B4-4AAB-B542-031173050EBA}" destId="{1300449C-2818-4D70-B125-92C54B1275C1}" srcOrd="0" destOrd="0" parTransId="{DB0A6868-F103-4666-8BBD-7D539DF7A691}" sibTransId="{96FE8AFC-2A22-442F-B14D-4EC81EB5F9CC}"/>
    <dgm:cxn modelId="{650E15F4-8306-4908-813A-2C379AAF3BF5}" srcId="{51CB8C51-F8B4-4AAB-B542-031173050EBA}" destId="{1B90B4AD-8FF6-4269-BFCD-5A67ED4E33A6}" srcOrd="1" destOrd="0" parTransId="{F0F8578C-66D7-41F5-BB1F-29F2A682B75B}" sibTransId="{D42AE608-6E0F-49D4-BC58-DB5889B90227}"/>
    <dgm:cxn modelId="{79131BDF-8E91-4F7A-8E88-6DE64B21602A}" type="presParOf" srcId="{64DC9D0A-75C8-4F44-8002-C16F95F9B277}" destId="{4D052B8D-2D80-4C65-AFEE-1028D854C2E4}" srcOrd="0" destOrd="0" presId="urn:microsoft.com/office/officeart/2005/8/layout/hierarchy5"/>
    <dgm:cxn modelId="{DC6EE55C-02AB-4BB3-97D1-7EB7FFE27387}" type="presParOf" srcId="{4D052B8D-2D80-4C65-AFEE-1028D854C2E4}" destId="{366C3C66-9114-4EF2-9859-4EBF225E00CA}" srcOrd="0" destOrd="0" presId="urn:microsoft.com/office/officeart/2005/8/layout/hierarchy5"/>
    <dgm:cxn modelId="{F3313C15-8301-427A-97A9-4049552B4BD6}" type="presParOf" srcId="{366C3C66-9114-4EF2-9859-4EBF225E00CA}" destId="{9BA6F358-87CF-4554-A15E-CCA59EB0B86D}" srcOrd="0" destOrd="0" presId="urn:microsoft.com/office/officeart/2005/8/layout/hierarchy5"/>
    <dgm:cxn modelId="{F1876E27-DC8A-4968-9E34-7BE3A0BFF63D}" type="presParOf" srcId="{9BA6F358-87CF-4554-A15E-CCA59EB0B86D}" destId="{A9C5A37B-3C65-41F8-AF8C-B1B0FA451363}" srcOrd="0" destOrd="0" presId="urn:microsoft.com/office/officeart/2005/8/layout/hierarchy5"/>
    <dgm:cxn modelId="{062E11D4-F239-47C5-9F7E-564E0114B53A}" type="presParOf" srcId="{9BA6F358-87CF-4554-A15E-CCA59EB0B86D}" destId="{0D2734C5-A915-4882-90E6-3CEB7C653BB2}" srcOrd="1" destOrd="0" presId="urn:microsoft.com/office/officeart/2005/8/layout/hierarchy5"/>
    <dgm:cxn modelId="{B76970E4-95A4-460A-BAD9-F646B3ED9EF7}" type="presParOf" srcId="{0D2734C5-A915-4882-90E6-3CEB7C653BB2}" destId="{CAA16453-C299-4E5F-B0E9-FF3FD1AA7747}" srcOrd="0" destOrd="0" presId="urn:microsoft.com/office/officeart/2005/8/layout/hierarchy5"/>
    <dgm:cxn modelId="{38C87340-32E3-4BBE-9FF2-04CD802534B4}" type="presParOf" srcId="{CAA16453-C299-4E5F-B0E9-FF3FD1AA7747}" destId="{BE860FFB-9F35-4910-807D-27D83F7C54A3}" srcOrd="0" destOrd="0" presId="urn:microsoft.com/office/officeart/2005/8/layout/hierarchy5"/>
    <dgm:cxn modelId="{29C0A68A-CA2F-4753-9404-6A3A5D22343F}" type="presParOf" srcId="{0D2734C5-A915-4882-90E6-3CEB7C653BB2}" destId="{B17B0155-BC25-4B58-A407-D5BB52AF3AD3}" srcOrd="1" destOrd="0" presId="urn:microsoft.com/office/officeart/2005/8/layout/hierarchy5"/>
    <dgm:cxn modelId="{90722B8C-FA1A-4CAB-8697-EA6F32F94876}" type="presParOf" srcId="{B17B0155-BC25-4B58-A407-D5BB52AF3AD3}" destId="{ADB36787-8FBC-4E1A-9496-B94BDAF8F967}" srcOrd="0" destOrd="0" presId="urn:microsoft.com/office/officeart/2005/8/layout/hierarchy5"/>
    <dgm:cxn modelId="{0FE5B233-D389-4C94-9669-7E1B1DC76F98}" type="presParOf" srcId="{B17B0155-BC25-4B58-A407-D5BB52AF3AD3}" destId="{201C2DD0-48AA-4CF3-8E36-87F2985A7F4E}" srcOrd="1" destOrd="0" presId="urn:microsoft.com/office/officeart/2005/8/layout/hierarchy5"/>
    <dgm:cxn modelId="{D3835C9A-20A3-4D89-B871-47DD99F549CE}" type="presParOf" srcId="{201C2DD0-48AA-4CF3-8E36-87F2985A7F4E}" destId="{11C4D8FA-5DBF-4062-9CF7-2EA080795E9A}" srcOrd="0" destOrd="0" presId="urn:microsoft.com/office/officeart/2005/8/layout/hierarchy5"/>
    <dgm:cxn modelId="{CC750616-6487-4F50-A700-B52AEB7BF976}" type="presParOf" srcId="{11C4D8FA-5DBF-4062-9CF7-2EA080795E9A}" destId="{867602B6-AA3D-4DC1-B8DD-153DFE3258F8}" srcOrd="0" destOrd="0" presId="urn:microsoft.com/office/officeart/2005/8/layout/hierarchy5"/>
    <dgm:cxn modelId="{0D9DB6DF-BC00-4787-A598-A0E44AD7FEFF}" type="presParOf" srcId="{201C2DD0-48AA-4CF3-8E36-87F2985A7F4E}" destId="{FBFF2AAB-954E-4130-84E1-92E2C14FDC6E}" srcOrd="1" destOrd="0" presId="urn:microsoft.com/office/officeart/2005/8/layout/hierarchy5"/>
    <dgm:cxn modelId="{99CB76D7-092A-410B-9609-D9D2FE878D70}" type="presParOf" srcId="{FBFF2AAB-954E-4130-84E1-92E2C14FDC6E}" destId="{38311512-7D50-4428-B89D-56175E55FFF7}" srcOrd="0" destOrd="0" presId="urn:microsoft.com/office/officeart/2005/8/layout/hierarchy5"/>
    <dgm:cxn modelId="{71A9834D-BD49-435B-A67A-05525AF95B99}" type="presParOf" srcId="{FBFF2AAB-954E-4130-84E1-92E2C14FDC6E}" destId="{0FBD03DD-ED4E-4980-A4FD-55E152F42376}" srcOrd="1" destOrd="0" presId="urn:microsoft.com/office/officeart/2005/8/layout/hierarchy5"/>
    <dgm:cxn modelId="{D589271D-4FF0-4CFF-BE22-39A7FD727BB7}" type="presParOf" srcId="{201C2DD0-48AA-4CF3-8E36-87F2985A7F4E}" destId="{C05B7184-36BB-4273-887B-BED8392F9734}" srcOrd="2" destOrd="0" presId="urn:microsoft.com/office/officeart/2005/8/layout/hierarchy5"/>
    <dgm:cxn modelId="{C85777B1-FAAF-4060-889C-37A8D4CBED73}" type="presParOf" srcId="{C05B7184-36BB-4273-887B-BED8392F9734}" destId="{09AC28F1-71F6-469B-A1C5-E82F6F86F071}" srcOrd="0" destOrd="0" presId="urn:microsoft.com/office/officeart/2005/8/layout/hierarchy5"/>
    <dgm:cxn modelId="{F85CF2F1-C50B-41D9-8C03-3D9895272DDF}" type="presParOf" srcId="{201C2DD0-48AA-4CF3-8E36-87F2985A7F4E}" destId="{44EC3F2E-CD13-41F0-90E6-19A590E2294A}" srcOrd="3" destOrd="0" presId="urn:microsoft.com/office/officeart/2005/8/layout/hierarchy5"/>
    <dgm:cxn modelId="{4BEC4E4C-D907-4243-B4C5-4496E2632B65}" type="presParOf" srcId="{44EC3F2E-CD13-41F0-90E6-19A590E2294A}" destId="{7C2A4FFE-AF26-47C6-81A0-F084FF3546E6}" srcOrd="0" destOrd="0" presId="urn:microsoft.com/office/officeart/2005/8/layout/hierarchy5"/>
    <dgm:cxn modelId="{3259D9C5-D78C-4F51-AA5E-9CB81A2E6A44}" type="presParOf" srcId="{44EC3F2E-CD13-41F0-90E6-19A590E2294A}" destId="{1165C34D-6927-41DA-BBFA-F4D762507111}" srcOrd="1" destOrd="0" presId="urn:microsoft.com/office/officeart/2005/8/layout/hierarchy5"/>
    <dgm:cxn modelId="{25693096-9630-4473-99E7-2F5EB5584AAB}" type="presParOf" srcId="{201C2DD0-48AA-4CF3-8E36-87F2985A7F4E}" destId="{F1188F41-79D5-4CDC-B844-4CB3370F9028}" srcOrd="4" destOrd="0" presId="urn:microsoft.com/office/officeart/2005/8/layout/hierarchy5"/>
    <dgm:cxn modelId="{65C1C4A2-9E39-4024-A66A-2561918B1E7E}" type="presParOf" srcId="{F1188F41-79D5-4CDC-B844-4CB3370F9028}" destId="{D9A7BD10-8B90-4367-8CF2-6C216592E1E4}" srcOrd="0" destOrd="0" presId="urn:microsoft.com/office/officeart/2005/8/layout/hierarchy5"/>
    <dgm:cxn modelId="{12FD2A25-A197-497A-B2F6-EFE62E620EA9}" type="presParOf" srcId="{201C2DD0-48AA-4CF3-8E36-87F2985A7F4E}" destId="{6C5AE69D-AE9D-4894-9264-C7C8D25073D3}" srcOrd="5" destOrd="0" presId="urn:microsoft.com/office/officeart/2005/8/layout/hierarchy5"/>
    <dgm:cxn modelId="{DB0F0447-2D75-4A67-B342-10045DF4FFD9}" type="presParOf" srcId="{6C5AE69D-AE9D-4894-9264-C7C8D25073D3}" destId="{D7790D43-F42B-4FDA-88E6-777B93AB7B8E}" srcOrd="0" destOrd="0" presId="urn:microsoft.com/office/officeart/2005/8/layout/hierarchy5"/>
    <dgm:cxn modelId="{EE9A36B6-62A2-4DAA-9385-AD7508DA06E7}" type="presParOf" srcId="{6C5AE69D-AE9D-4894-9264-C7C8D25073D3}" destId="{092DB4FD-EB2D-4030-975D-335A2AB9F330}" srcOrd="1" destOrd="0" presId="urn:microsoft.com/office/officeart/2005/8/layout/hierarchy5"/>
    <dgm:cxn modelId="{E1DE17ED-32A7-4540-8974-1E101FE0066E}" type="presParOf" srcId="{64DC9D0A-75C8-4F44-8002-C16F95F9B277}" destId="{57B4FFE1-1689-499C-A728-4E9788C8ADE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DED745-3D03-4537-A3CC-2947BE1E3306}" type="doc">
      <dgm:prSet loTypeId="urn:microsoft.com/office/officeart/2009/3/layout/HorizontalOrganizationChart" loCatId="hierarchy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7197490A-3EEA-43A5-B8C1-21B90F6F4D25}">
      <dgm:prSet/>
      <dgm:spPr/>
      <dgm:t>
        <a:bodyPr/>
        <a:lstStyle/>
        <a:p>
          <a:r>
            <a:rPr lang="pt-BR" b="1" dirty="0"/>
            <a:t>Reino Unido</a:t>
          </a:r>
        </a:p>
      </dgm:t>
    </dgm:pt>
    <dgm:pt modelId="{0D3E936A-694A-45BC-9CB0-79201ABFFC64}" type="parTrans" cxnId="{EE74D4E7-DE5B-4F45-9446-2ED4581FA7B1}">
      <dgm:prSet/>
      <dgm:spPr/>
      <dgm:t>
        <a:bodyPr/>
        <a:lstStyle/>
        <a:p>
          <a:endParaRPr lang="pt-BR"/>
        </a:p>
      </dgm:t>
    </dgm:pt>
    <dgm:pt modelId="{ADF19C2B-9AAC-49DD-83D4-71B4BAA92A89}" type="sibTrans" cxnId="{EE74D4E7-DE5B-4F45-9446-2ED4581FA7B1}">
      <dgm:prSet/>
      <dgm:spPr/>
      <dgm:t>
        <a:bodyPr/>
        <a:lstStyle/>
        <a:p>
          <a:endParaRPr lang="pt-BR"/>
        </a:p>
      </dgm:t>
    </dgm:pt>
    <dgm:pt modelId="{979491CA-F5D4-4949-96E2-994468E08F80}">
      <dgm:prSet custT="1"/>
      <dgm:spPr/>
      <dgm:t>
        <a:bodyPr/>
        <a:lstStyle/>
        <a:p>
          <a:r>
            <a:rPr lang="pt-BR" sz="4400" dirty="0"/>
            <a:t>Acordo </a:t>
          </a:r>
          <a:r>
            <a:rPr lang="pt-BR" sz="4400" dirty="0" err="1"/>
            <a:t>Mac-Mahon</a:t>
          </a:r>
          <a:r>
            <a:rPr lang="pt-BR" sz="4400" dirty="0"/>
            <a:t> – Hussein</a:t>
          </a:r>
        </a:p>
      </dgm:t>
    </dgm:pt>
    <dgm:pt modelId="{DA8FF5CB-A6D4-4B7C-87EB-95D56768A4E7}" type="parTrans" cxnId="{9316FB82-03D4-4352-A1FE-AAEAF411E895}">
      <dgm:prSet/>
      <dgm:spPr/>
      <dgm:t>
        <a:bodyPr/>
        <a:lstStyle/>
        <a:p>
          <a:endParaRPr lang="pt-BR"/>
        </a:p>
      </dgm:t>
    </dgm:pt>
    <dgm:pt modelId="{66A87C70-0879-4A9C-82EB-08488CF92EF4}" type="sibTrans" cxnId="{9316FB82-03D4-4352-A1FE-AAEAF411E895}">
      <dgm:prSet/>
      <dgm:spPr/>
      <dgm:t>
        <a:bodyPr/>
        <a:lstStyle/>
        <a:p>
          <a:endParaRPr lang="pt-BR"/>
        </a:p>
      </dgm:t>
    </dgm:pt>
    <dgm:pt modelId="{DF2B624C-36B5-4649-BA93-4131DF12FDE9}">
      <dgm:prSet custT="1"/>
      <dgm:spPr/>
      <dgm:t>
        <a:bodyPr/>
        <a:lstStyle/>
        <a:p>
          <a:r>
            <a:rPr lang="pt-BR" sz="4400" dirty="0"/>
            <a:t>Declaração Balfour</a:t>
          </a:r>
        </a:p>
      </dgm:t>
    </dgm:pt>
    <dgm:pt modelId="{E69C1592-6D4A-40BE-9524-BA83E35358E1}" type="parTrans" cxnId="{86F19F62-03A8-4A57-8928-620C959C65EA}">
      <dgm:prSet/>
      <dgm:spPr/>
      <dgm:t>
        <a:bodyPr/>
        <a:lstStyle/>
        <a:p>
          <a:endParaRPr lang="pt-BR"/>
        </a:p>
      </dgm:t>
    </dgm:pt>
    <dgm:pt modelId="{591E627D-9FF2-4D57-A7BB-F92C074B26EE}" type="sibTrans" cxnId="{86F19F62-03A8-4A57-8928-620C959C65EA}">
      <dgm:prSet/>
      <dgm:spPr/>
      <dgm:t>
        <a:bodyPr/>
        <a:lstStyle/>
        <a:p>
          <a:endParaRPr lang="pt-BR"/>
        </a:p>
      </dgm:t>
    </dgm:pt>
    <dgm:pt modelId="{2D1CF4E8-AD5A-4D21-82FF-331ADD9EEC89}">
      <dgm:prSet custT="1"/>
      <dgm:spPr/>
      <dgm:t>
        <a:bodyPr/>
        <a:lstStyle/>
        <a:p>
          <a:r>
            <a:rPr lang="pt-BR" sz="4400" dirty="0" err="1"/>
            <a:t>Sikes-Picot</a:t>
          </a:r>
          <a:endParaRPr lang="pt-BR" sz="4400" dirty="0"/>
        </a:p>
      </dgm:t>
    </dgm:pt>
    <dgm:pt modelId="{7C6F35FD-838A-447E-BACF-0C6D20E56905}" type="parTrans" cxnId="{330217A8-59A0-406C-B1BA-A8AFF3EE6A37}">
      <dgm:prSet/>
      <dgm:spPr/>
      <dgm:t>
        <a:bodyPr/>
        <a:lstStyle/>
        <a:p>
          <a:endParaRPr lang="pt-BR"/>
        </a:p>
      </dgm:t>
    </dgm:pt>
    <dgm:pt modelId="{6F5E18E7-B330-4ECF-B819-8A87DF97CFF4}" type="sibTrans" cxnId="{330217A8-59A0-406C-B1BA-A8AFF3EE6A37}">
      <dgm:prSet/>
      <dgm:spPr/>
      <dgm:t>
        <a:bodyPr/>
        <a:lstStyle/>
        <a:p>
          <a:endParaRPr lang="pt-BR"/>
        </a:p>
      </dgm:t>
    </dgm:pt>
    <dgm:pt modelId="{674CFD65-2D99-4509-8965-CB1E16FA8BFF}" type="pres">
      <dgm:prSet presAssocID="{C4DED745-3D03-4537-A3CC-2947BE1E33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58F9093-1241-4E63-BAB0-AB5053E337FD}" type="pres">
      <dgm:prSet presAssocID="{7197490A-3EEA-43A5-B8C1-21B90F6F4D25}" presName="hierRoot1" presStyleCnt="0">
        <dgm:presLayoutVars>
          <dgm:hierBranch val="init"/>
        </dgm:presLayoutVars>
      </dgm:prSet>
      <dgm:spPr/>
    </dgm:pt>
    <dgm:pt modelId="{77C9F5E1-EA73-483D-A284-9BBC3E50D351}" type="pres">
      <dgm:prSet presAssocID="{7197490A-3EEA-43A5-B8C1-21B90F6F4D25}" presName="rootComposite1" presStyleCnt="0"/>
      <dgm:spPr/>
    </dgm:pt>
    <dgm:pt modelId="{92BCF8DC-9BBF-4AEA-8DAE-E30D5681C7B5}" type="pres">
      <dgm:prSet presAssocID="{7197490A-3EEA-43A5-B8C1-21B90F6F4D25}" presName="rootText1" presStyleLbl="node0" presStyleIdx="0" presStyleCnt="1">
        <dgm:presLayoutVars>
          <dgm:chPref val="3"/>
        </dgm:presLayoutVars>
      </dgm:prSet>
      <dgm:spPr/>
    </dgm:pt>
    <dgm:pt modelId="{BDA951C6-FBBA-4DE7-8BC9-F74A61CD36FF}" type="pres">
      <dgm:prSet presAssocID="{7197490A-3EEA-43A5-B8C1-21B90F6F4D25}" presName="rootConnector1" presStyleLbl="node1" presStyleIdx="0" presStyleCnt="0"/>
      <dgm:spPr/>
    </dgm:pt>
    <dgm:pt modelId="{35A6B705-4164-4D4F-942F-C385EE5E4A92}" type="pres">
      <dgm:prSet presAssocID="{7197490A-3EEA-43A5-B8C1-21B90F6F4D25}" presName="hierChild2" presStyleCnt="0"/>
      <dgm:spPr/>
    </dgm:pt>
    <dgm:pt modelId="{37182C1C-C8DD-412F-9E4C-E7101D112159}" type="pres">
      <dgm:prSet presAssocID="{DA8FF5CB-A6D4-4B7C-87EB-95D56768A4E7}" presName="Name64" presStyleLbl="parChTrans1D2" presStyleIdx="0" presStyleCnt="3"/>
      <dgm:spPr/>
    </dgm:pt>
    <dgm:pt modelId="{6A9B06AA-CC9E-43BF-9DCD-93DF8198FCEC}" type="pres">
      <dgm:prSet presAssocID="{979491CA-F5D4-4949-96E2-994468E08F80}" presName="hierRoot2" presStyleCnt="0">
        <dgm:presLayoutVars>
          <dgm:hierBranch val="init"/>
        </dgm:presLayoutVars>
      </dgm:prSet>
      <dgm:spPr/>
    </dgm:pt>
    <dgm:pt modelId="{AFFB2312-E0F4-4FEE-937E-6CBFC7AB2A7C}" type="pres">
      <dgm:prSet presAssocID="{979491CA-F5D4-4949-96E2-994468E08F80}" presName="rootComposite" presStyleCnt="0"/>
      <dgm:spPr/>
    </dgm:pt>
    <dgm:pt modelId="{16DFDFFB-F733-4145-B1E0-0700FA530B80}" type="pres">
      <dgm:prSet presAssocID="{979491CA-F5D4-4949-96E2-994468E08F80}" presName="rootText" presStyleLbl="node2" presStyleIdx="0" presStyleCnt="3">
        <dgm:presLayoutVars>
          <dgm:chPref val="3"/>
        </dgm:presLayoutVars>
      </dgm:prSet>
      <dgm:spPr/>
    </dgm:pt>
    <dgm:pt modelId="{AC7C0693-0099-4E84-84E9-E71017F95701}" type="pres">
      <dgm:prSet presAssocID="{979491CA-F5D4-4949-96E2-994468E08F80}" presName="rootConnector" presStyleLbl="node2" presStyleIdx="0" presStyleCnt="3"/>
      <dgm:spPr/>
    </dgm:pt>
    <dgm:pt modelId="{B8B606D7-88AC-4F58-8AFD-B69232764C00}" type="pres">
      <dgm:prSet presAssocID="{979491CA-F5D4-4949-96E2-994468E08F80}" presName="hierChild4" presStyleCnt="0"/>
      <dgm:spPr/>
    </dgm:pt>
    <dgm:pt modelId="{6EECEF2A-F278-40F0-8B14-ACA3B6DA658B}" type="pres">
      <dgm:prSet presAssocID="{979491CA-F5D4-4949-96E2-994468E08F80}" presName="hierChild5" presStyleCnt="0"/>
      <dgm:spPr/>
    </dgm:pt>
    <dgm:pt modelId="{37B259B3-1065-4DE2-BB14-5EB0917A7C5E}" type="pres">
      <dgm:prSet presAssocID="{E69C1592-6D4A-40BE-9524-BA83E35358E1}" presName="Name64" presStyleLbl="parChTrans1D2" presStyleIdx="1" presStyleCnt="3"/>
      <dgm:spPr/>
    </dgm:pt>
    <dgm:pt modelId="{F9CE399D-828C-4006-9020-C3B4573B46D3}" type="pres">
      <dgm:prSet presAssocID="{DF2B624C-36B5-4649-BA93-4131DF12FDE9}" presName="hierRoot2" presStyleCnt="0">
        <dgm:presLayoutVars>
          <dgm:hierBranch val="init"/>
        </dgm:presLayoutVars>
      </dgm:prSet>
      <dgm:spPr/>
    </dgm:pt>
    <dgm:pt modelId="{C1EA5614-50B3-4C6B-9E23-30A0E18EFA55}" type="pres">
      <dgm:prSet presAssocID="{DF2B624C-36B5-4649-BA93-4131DF12FDE9}" presName="rootComposite" presStyleCnt="0"/>
      <dgm:spPr/>
    </dgm:pt>
    <dgm:pt modelId="{04E2A351-1D9B-42D7-8F09-42FA65FF1871}" type="pres">
      <dgm:prSet presAssocID="{DF2B624C-36B5-4649-BA93-4131DF12FDE9}" presName="rootText" presStyleLbl="node2" presStyleIdx="1" presStyleCnt="3">
        <dgm:presLayoutVars>
          <dgm:chPref val="3"/>
        </dgm:presLayoutVars>
      </dgm:prSet>
      <dgm:spPr/>
    </dgm:pt>
    <dgm:pt modelId="{2D338926-9EB1-4906-BACD-603267B3B1BB}" type="pres">
      <dgm:prSet presAssocID="{DF2B624C-36B5-4649-BA93-4131DF12FDE9}" presName="rootConnector" presStyleLbl="node2" presStyleIdx="1" presStyleCnt="3"/>
      <dgm:spPr/>
    </dgm:pt>
    <dgm:pt modelId="{1499E7E5-2C2B-43CA-89B0-13CFD0F65B19}" type="pres">
      <dgm:prSet presAssocID="{DF2B624C-36B5-4649-BA93-4131DF12FDE9}" presName="hierChild4" presStyleCnt="0"/>
      <dgm:spPr/>
    </dgm:pt>
    <dgm:pt modelId="{DE0F47AE-7144-43CB-A0CD-BBE34DFB241A}" type="pres">
      <dgm:prSet presAssocID="{DF2B624C-36B5-4649-BA93-4131DF12FDE9}" presName="hierChild5" presStyleCnt="0"/>
      <dgm:spPr/>
    </dgm:pt>
    <dgm:pt modelId="{040EEE0C-62A9-4C8F-996B-BF63BEF3EC5F}" type="pres">
      <dgm:prSet presAssocID="{7C6F35FD-838A-447E-BACF-0C6D20E56905}" presName="Name64" presStyleLbl="parChTrans1D2" presStyleIdx="2" presStyleCnt="3"/>
      <dgm:spPr/>
    </dgm:pt>
    <dgm:pt modelId="{F92FF7B6-D852-46FB-9457-41C100B9A1C4}" type="pres">
      <dgm:prSet presAssocID="{2D1CF4E8-AD5A-4D21-82FF-331ADD9EEC89}" presName="hierRoot2" presStyleCnt="0">
        <dgm:presLayoutVars>
          <dgm:hierBranch val="init"/>
        </dgm:presLayoutVars>
      </dgm:prSet>
      <dgm:spPr/>
    </dgm:pt>
    <dgm:pt modelId="{B72136FA-3BCC-4C64-BA07-E45EB926F074}" type="pres">
      <dgm:prSet presAssocID="{2D1CF4E8-AD5A-4D21-82FF-331ADD9EEC89}" presName="rootComposite" presStyleCnt="0"/>
      <dgm:spPr/>
    </dgm:pt>
    <dgm:pt modelId="{74BA6622-45A5-4CD6-9E67-29FCB5A123D8}" type="pres">
      <dgm:prSet presAssocID="{2D1CF4E8-AD5A-4D21-82FF-331ADD9EEC89}" presName="rootText" presStyleLbl="node2" presStyleIdx="2" presStyleCnt="3">
        <dgm:presLayoutVars>
          <dgm:chPref val="3"/>
        </dgm:presLayoutVars>
      </dgm:prSet>
      <dgm:spPr/>
    </dgm:pt>
    <dgm:pt modelId="{BFFDCE1F-8C96-4DB0-92E6-254E6D91DF13}" type="pres">
      <dgm:prSet presAssocID="{2D1CF4E8-AD5A-4D21-82FF-331ADD9EEC89}" presName="rootConnector" presStyleLbl="node2" presStyleIdx="2" presStyleCnt="3"/>
      <dgm:spPr/>
    </dgm:pt>
    <dgm:pt modelId="{6B9FBB08-642E-43AE-8D9A-F566711654A7}" type="pres">
      <dgm:prSet presAssocID="{2D1CF4E8-AD5A-4D21-82FF-331ADD9EEC89}" presName="hierChild4" presStyleCnt="0"/>
      <dgm:spPr/>
    </dgm:pt>
    <dgm:pt modelId="{0D8269B1-8657-47E3-A6F5-8A52308F8500}" type="pres">
      <dgm:prSet presAssocID="{2D1CF4E8-AD5A-4D21-82FF-331ADD9EEC89}" presName="hierChild5" presStyleCnt="0"/>
      <dgm:spPr/>
    </dgm:pt>
    <dgm:pt modelId="{F8B960A3-E336-4B39-B63D-DE5ECC712BA1}" type="pres">
      <dgm:prSet presAssocID="{7197490A-3EEA-43A5-B8C1-21B90F6F4D25}" presName="hierChild3" presStyleCnt="0"/>
      <dgm:spPr/>
    </dgm:pt>
  </dgm:ptLst>
  <dgm:cxnLst>
    <dgm:cxn modelId="{C0BCA42A-D89D-4C35-89F4-FD0E4C7B4A8B}" type="presOf" srcId="{7197490A-3EEA-43A5-B8C1-21B90F6F4D25}" destId="{92BCF8DC-9BBF-4AEA-8DAE-E30D5681C7B5}" srcOrd="0" destOrd="0" presId="urn:microsoft.com/office/officeart/2009/3/layout/HorizontalOrganizationChart"/>
    <dgm:cxn modelId="{86F19F62-03A8-4A57-8928-620C959C65EA}" srcId="{7197490A-3EEA-43A5-B8C1-21B90F6F4D25}" destId="{DF2B624C-36B5-4649-BA93-4131DF12FDE9}" srcOrd="1" destOrd="0" parTransId="{E69C1592-6D4A-40BE-9524-BA83E35358E1}" sibTransId="{591E627D-9FF2-4D57-A7BB-F92C074B26EE}"/>
    <dgm:cxn modelId="{39F0FF43-7F60-407F-BA99-9A61E5A44365}" type="presOf" srcId="{C4DED745-3D03-4537-A3CC-2947BE1E3306}" destId="{674CFD65-2D99-4509-8965-CB1E16FA8BFF}" srcOrd="0" destOrd="0" presId="urn:microsoft.com/office/officeart/2009/3/layout/HorizontalOrganizationChart"/>
    <dgm:cxn modelId="{EEE1C94B-A6B1-4201-B311-6800205F3E22}" type="presOf" srcId="{7197490A-3EEA-43A5-B8C1-21B90F6F4D25}" destId="{BDA951C6-FBBA-4DE7-8BC9-F74A61CD36FF}" srcOrd="1" destOrd="0" presId="urn:microsoft.com/office/officeart/2009/3/layout/HorizontalOrganizationChart"/>
    <dgm:cxn modelId="{29B58072-5661-41E3-B1CB-EE5B21E651DE}" type="presOf" srcId="{979491CA-F5D4-4949-96E2-994468E08F80}" destId="{AC7C0693-0099-4E84-84E9-E71017F95701}" srcOrd="1" destOrd="0" presId="urn:microsoft.com/office/officeart/2009/3/layout/HorizontalOrganizationChart"/>
    <dgm:cxn modelId="{9316FB82-03D4-4352-A1FE-AAEAF411E895}" srcId="{7197490A-3EEA-43A5-B8C1-21B90F6F4D25}" destId="{979491CA-F5D4-4949-96E2-994468E08F80}" srcOrd="0" destOrd="0" parTransId="{DA8FF5CB-A6D4-4B7C-87EB-95D56768A4E7}" sibTransId="{66A87C70-0879-4A9C-82EB-08488CF92EF4}"/>
    <dgm:cxn modelId="{41048C90-50CE-43EE-B109-D36562044DBE}" type="presOf" srcId="{979491CA-F5D4-4949-96E2-994468E08F80}" destId="{16DFDFFB-F733-4145-B1E0-0700FA530B80}" srcOrd="0" destOrd="0" presId="urn:microsoft.com/office/officeart/2009/3/layout/HorizontalOrganizationChart"/>
    <dgm:cxn modelId="{717EE7A2-BA82-4392-8103-D0C74C7E2057}" type="presOf" srcId="{E69C1592-6D4A-40BE-9524-BA83E35358E1}" destId="{37B259B3-1065-4DE2-BB14-5EB0917A7C5E}" srcOrd="0" destOrd="0" presId="urn:microsoft.com/office/officeart/2009/3/layout/HorizontalOrganizationChart"/>
    <dgm:cxn modelId="{330217A8-59A0-406C-B1BA-A8AFF3EE6A37}" srcId="{7197490A-3EEA-43A5-B8C1-21B90F6F4D25}" destId="{2D1CF4E8-AD5A-4D21-82FF-331ADD9EEC89}" srcOrd="2" destOrd="0" parTransId="{7C6F35FD-838A-447E-BACF-0C6D20E56905}" sibTransId="{6F5E18E7-B330-4ECF-B819-8A87DF97CFF4}"/>
    <dgm:cxn modelId="{45D141AD-3F9F-4444-A87C-6A3306F32186}" type="presOf" srcId="{DF2B624C-36B5-4649-BA93-4131DF12FDE9}" destId="{2D338926-9EB1-4906-BACD-603267B3B1BB}" srcOrd="1" destOrd="0" presId="urn:microsoft.com/office/officeart/2009/3/layout/HorizontalOrganizationChart"/>
    <dgm:cxn modelId="{1B9FA2B0-61CF-43DC-A910-78693982F42B}" type="presOf" srcId="{DF2B624C-36B5-4649-BA93-4131DF12FDE9}" destId="{04E2A351-1D9B-42D7-8F09-42FA65FF1871}" srcOrd="0" destOrd="0" presId="urn:microsoft.com/office/officeart/2009/3/layout/HorizontalOrganizationChart"/>
    <dgm:cxn modelId="{B09864C0-B394-410D-9BE3-99AD5354114B}" type="presOf" srcId="{2D1CF4E8-AD5A-4D21-82FF-331ADD9EEC89}" destId="{BFFDCE1F-8C96-4DB0-92E6-254E6D91DF13}" srcOrd="1" destOrd="0" presId="urn:microsoft.com/office/officeart/2009/3/layout/HorizontalOrganizationChart"/>
    <dgm:cxn modelId="{8667D1C0-8689-4969-B282-41B975A00F1E}" type="presOf" srcId="{7C6F35FD-838A-447E-BACF-0C6D20E56905}" destId="{040EEE0C-62A9-4C8F-996B-BF63BEF3EC5F}" srcOrd="0" destOrd="0" presId="urn:microsoft.com/office/officeart/2009/3/layout/HorizontalOrganizationChart"/>
    <dgm:cxn modelId="{401436DA-F140-487F-94EB-D233198ABC76}" type="presOf" srcId="{2D1CF4E8-AD5A-4D21-82FF-331ADD9EEC89}" destId="{74BA6622-45A5-4CD6-9E67-29FCB5A123D8}" srcOrd="0" destOrd="0" presId="urn:microsoft.com/office/officeart/2009/3/layout/HorizontalOrganizationChart"/>
    <dgm:cxn modelId="{EE74D4E7-DE5B-4F45-9446-2ED4581FA7B1}" srcId="{C4DED745-3D03-4537-A3CC-2947BE1E3306}" destId="{7197490A-3EEA-43A5-B8C1-21B90F6F4D25}" srcOrd="0" destOrd="0" parTransId="{0D3E936A-694A-45BC-9CB0-79201ABFFC64}" sibTransId="{ADF19C2B-9AAC-49DD-83D4-71B4BAA92A89}"/>
    <dgm:cxn modelId="{99FA94FD-7186-431B-A3F2-CE5913AAA84D}" type="presOf" srcId="{DA8FF5CB-A6D4-4B7C-87EB-95D56768A4E7}" destId="{37182C1C-C8DD-412F-9E4C-E7101D112159}" srcOrd="0" destOrd="0" presId="urn:microsoft.com/office/officeart/2009/3/layout/HorizontalOrganizationChart"/>
    <dgm:cxn modelId="{9EA71E0B-5437-4078-8291-56A105A1A814}" type="presParOf" srcId="{674CFD65-2D99-4509-8965-CB1E16FA8BFF}" destId="{A58F9093-1241-4E63-BAB0-AB5053E337FD}" srcOrd="0" destOrd="0" presId="urn:microsoft.com/office/officeart/2009/3/layout/HorizontalOrganizationChart"/>
    <dgm:cxn modelId="{485AF6C8-8F88-460F-BFC3-A0FE08AEE4B3}" type="presParOf" srcId="{A58F9093-1241-4E63-BAB0-AB5053E337FD}" destId="{77C9F5E1-EA73-483D-A284-9BBC3E50D351}" srcOrd="0" destOrd="0" presId="urn:microsoft.com/office/officeart/2009/3/layout/HorizontalOrganizationChart"/>
    <dgm:cxn modelId="{4D31A919-D7A3-426C-9375-63288D6FC55B}" type="presParOf" srcId="{77C9F5E1-EA73-483D-A284-9BBC3E50D351}" destId="{92BCF8DC-9BBF-4AEA-8DAE-E30D5681C7B5}" srcOrd="0" destOrd="0" presId="urn:microsoft.com/office/officeart/2009/3/layout/HorizontalOrganizationChart"/>
    <dgm:cxn modelId="{2AF3F901-DA1E-4DE3-B703-38F045D1C3B6}" type="presParOf" srcId="{77C9F5E1-EA73-483D-A284-9BBC3E50D351}" destId="{BDA951C6-FBBA-4DE7-8BC9-F74A61CD36FF}" srcOrd="1" destOrd="0" presId="urn:microsoft.com/office/officeart/2009/3/layout/HorizontalOrganizationChart"/>
    <dgm:cxn modelId="{2B83DDDE-D4C5-4B15-8F72-1BABC28D0B7C}" type="presParOf" srcId="{A58F9093-1241-4E63-BAB0-AB5053E337FD}" destId="{35A6B705-4164-4D4F-942F-C385EE5E4A92}" srcOrd="1" destOrd="0" presId="urn:microsoft.com/office/officeart/2009/3/layout/HorizontalOrganizationChart"/>
    <dgm:cxn modelId="{EFFEB455-F9E5-4E2E-BB0A-FA93AFC8DF06}" type="presParOf" srcId="{35A6B705-4164-4D4F-942F-C385EE5E4A92}" destId="{37182C1C-C8DD-412F-9E4C-E7101D112159}" srcOrd="0" destOrd="0" presId="urn:microsoft.com/office/officeart/2009/3/layout/HorizontalOrganizationChart"/>
    <dgm:cxn modelId="{261F6EA5-BAA1-4253-8707-607C6A30EB3F}" type="presParOf" srcId="{35A6B705-4164-4D4F-942F-C385EE5E4A92}" destId="{6A9B06AA-CC9E-43BF-9DCD-93DF8198FCEC}" srcOrd="1" destOrd="0" presId="urn:microsoft.com/office/officeart/2009/3/layout/HorizontalOrganizationChart"/>
    <dgm:cxn modelId="{085E1173-04EC-469E-BE49-76D3DB802394}" type="presParOf" srcId="{6A9B06AA-CC9E-43BF-9DCD-93DF8198FCEC}" destId="{AFFB2312-E0F4-4FEE-937E-6CBFC7AB2A7C}" srcOrd="0" destOrd="0" presId="urn:microsoft.com/office/officeart/2009/3/layout/HorizontalOrganizationChart"/>
    <dgm:cxn modelId="{F14F5D7C-641A-4BD7-80EC-24285B5640D7}" type="presParOf" srcId="{AFFB2312-E0F4-4FEE-937E-6CBFC7AB2A7C}" destId="{16DFDFFB-F733-4145-B1E0-0700FA530B80}" srcOrd="0" destOrd="0" presId="urn:microsoft.com/office/officeart/2009/3/layout/HorizontalOrganizationChart"/>
    <dgm:cxn modelId="{300437D4-3E45-4466-A71A-EF0278FF6860}" type="presParOf" srcId="{AFFB2312-E0F4-4FEE-937E-6CBFC7AB2A7C}" destId="{AC7C0693-0099-4E84-84E9-E71017F95701}" srcOrd="1" destOrd="0" presId="urn:microsoft.com/office/officeart/2009/3/layout/HorizontalOrganizationChart"/>
    <dgm:cxn modelId="{809CC91E-03DB-49FC-8560-2602821B7BD6}" type="presParOf" srcId="{6A9B06AA-CC9E-43BF-9DCD-93DF8198FCEC}" destId="{B8B606D7-88AC-4F58-8AFD-B69232764C00}" srcOrd="1" destOrd="0" presId="urn:microsoft.com/office/officeart/2009/3/layout/HorizontalOrganizationChart"/>
    <dgm:cxn modelId="{1B166841-52D8-4243-8868-73832300F214}" type="presParOf" srcId="{6A9B06AA-CC9E-43BF-9DCD-93DF8198FCEC}" destId="{6EECEF2A-F278-40F0-8B14-ACA3B6DA658B}" srcOrd="2" destOrd="0" presId="urn:microsoft.com/office/officeart/2009/3/layout/HorizontalOrganizationChart"/>
    <dgm:cxn modelId="{D04A0AEE-C847-4BD5-9B26-99C451D0E533}" type="presParOf" srcId="{35A6B705-4164-4D4F-942F-C385EE5E4A92}" destId="{37B259B3-1065-4DE2-BB14-5EB0917A7C5E}" srcOrd="2" destOrd="0" presId="urn:microsoft.com/office/officeart/2009/3/layout/HorizontalOrganizationChart"/>
    <dgm:cxn modelId="{75BEB2C3-78B5-49EE-AF4F-D72E1BEB048A}" type="presParOf" srcId="{35A6B705-4164-4D4F-942F-C385EE5E4A92}" destId="{F9CE399D-828C-4006-9020-C3B4573B46D3}" srcOrd="3" destOrd="0" presId="urn:microsoft.com/office/officeart/2009/3/layout/HorizontalOrganizationChart"/>
    <dgm:cxn modelId="{7E2E963E-2BA5-4F87-AF52-1489F34177C9}" type="presParOf" srcId="{F9CE399D-828C-4006-9020-C3B4573B46D3}" destId="{C1EA5614-50B3-4C6B-9E23-30A0E18EFA55}" srcOrd="0" destOrd="0" presId="urn:microsoft.com/office/officeart/2009/3/layout/HorizontalOrganizationChart"/>
    <dgm:cxn modelId="{41F5F378-CBE9-4D6D-B945-C6161228CC76}" type="presParOf" srcId="{C1EA5614-50B3-4C6B-9E23-30A0E18EFA55}" destId="{04E2A351-1D9B-42D7-8F09-42FA65FF1871}" srcOrd="0" destOrd="0" presId="urn:microsoft.com/office/officeart/2009/3/layout/HorizontalOrganizationChart"/>
    <dgm:cxn modelId="{2759D783-EED6-41C7-A932-0C34EB3BB7BF}" type="presParOf" srcId="{C1EA5614-50B3-4C6B-9E23-30A0E18EFA55}" destId="{2D338926-9EB1-4906-BACD-603267B3B1BB}" srcOrd="1" destOrd="0" presId="urn:microsoft.com/office/officeart/2009/3/layout/HorizontalOrganizationChart"/>
    <dgm:cxn modelId="{58DA210D-C4F6-45F5-B30A-07E0212EB8B0}" type="presParOf" srcId="{F9CE399D-828C-4006-9020-C3B4573B46D3}" destId="{1499E7E5-2C2B-43CA-89B0-13CFD0F65B19}" srcOrd="1" destOrd="0" presId="urn:microsoft.com/office/officeart/2009/3/layout/HorizontalOrganizationChart"/>
    <dgm:cxn modelId="{6FD1BC53-D28E-414D-B200-C0D609B3ECEF}" type="presParOf" srcId="{F9CE399D-828C-4006-9020-C3B4573B46D3}" destId="{DE0F47AE-7144-43CB-A0CD-BBE34DFB241A}" srcOrd="2" destOrd="0" presId="urn:microsoft.com/office/officeart/2009/3/layout/HorizontalOrganizationChart"/>
    <dgm:cxn modelId="{D1F55DE8-3134-4693-9815-35994F7BF151}" type="presParOf" srcId="{35A6B705-4164-4D4F-942F-C385EE5E4A92}" destId="{040EEE0C-62A9-4C8F-996B-BF63BEF3EC5F}" srcOrd="4" destOrd="0" presId="urn:microsoft.com/office/officeart/2009/3/layout/HorizontalOrganizationChart"/>
    <dgm:cxn modelId="{0A547687-CD17-4B16-A89D-7C6EBF5F0144}" type="presParOf" srcId="{35A6B705-4164-4D4F-942F-C385EE5E4A92}" destId="{F92FF7B6-D852-46FB-9457-41C100B9A1C4}" srcOrd="5" destOrd="0" presId="urn:microsoft.com/office/officeart/2009/3/layout/HorizontalOrganizationChart"/>
    <dgm:cxn modelId="{B348E47B-BD45-4147-BE0D-84CD989115B5}" type="presParOf" srcId="{F92FF7B6-D852-46FB-9457-41C100B9A1C4}" destId="{B72136FA-3BCC-4C64-BA07-E45EB926F074}" srcOrd="0" destOrd="0" presId="urn:microsoft.com/office/officeart/2009/3/layout/HorizontalOrganizationChart"/>
    <dgm:cxn modelId="{B4E55894-F09E-4FA7-B975-FBE11A94AD0F}" type="presParOf" srcId="{B72136FA-3BCC-4C64-BA07-E45EB926F074}" destId="{74BA6622-45A5-4CD6-9E67-29FCB5A123D8}" srcOrd="0" destOrd="0" presId="urn:microsoft.com/office/officeart/2009/3/layout/HorizontalOrganizationChart"/>
    <dgm:cxn modelId="{658F5C1A-15E9-40C1-A345-957C12A746D9}" type="presParOf" srcId="{B72136FA-3BCC-4C64-BA07-E45EB926F074}" destId="{BFFDCE1F-8C96-4DB0-92E6-254E6D91DF13}" srcOrd="1" destOrd="0" presId="urn:microsoft.com/office/officeart/2009/3/layout/HorizontalOrganizationChart"/>
    <dgm:cxn modelId="{7C399197-74DF-4DAB-BC63-14F7B4FF38D2}" type="presParOf" srcId="{F92FF7B6-D852-46FB-9457-41C100B9A1C4}" destId="{6B9FBB08-642E-43AE-8D9A-F566711654A7}" srcOrd="1" destOrd="0" presId="urn:microsoft.com/office/officeart/2009/3/layout/HorizontalOrganizationChart"/>
    <dgm:cxn modelId="{BAA268D3-1475-4D1C-92CB-5FBB19BB924D}" type="presParOf" srcId="{F92FF7B6-D852-46FB-9457-41C100B9A1C4}" destId="{0D8269B1-8657-47E3-A6F5-8A52308F8500}" srcOrd="2" destOrd="0" presId="urn:microsoft.com/office/officeart/2009/3/layout/HorizontalOrganizationChart"/>
    <dgm:cxn modelId="{CF4DE8B3-1DF9-4160-A81F-1B517796EED0}" type="presParOf" srcId="{A58F9093-1241-4E63-BAB0-AB5053E337FD}" destId="{F8B960A3-E336-4B39-B63D-DE5ECC712BA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9780E-E6E1-4223-9F1A-E2A8E2F47A34}">
      <dsp:nvSpPr>
        <dsp:cNvPr id="0" name=""/>
        <dsp:cNvSpPr/>
      </dsp:nvSpPr>
      <dsp:spPr>
        <a:xfrm>
          <a:off x="0" y="281671"/>
          <a:ext cx="91440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 err="1"/>
            <a:t>edilson</a:t>
          </a:r>
          <a:r>
            <a:rPr lang="pt-BR" sz="2100" kern="1200" dirty="0"/>
            <a:t> adão</a:t>
          </a:r>
        </a:p>
      </dsp:txBody>
      <dsp:txXfrm>
        <a:off x="25188" y="306859"/>
        <a:ext cx="9093624" cy="465594"/>
      </dsp:txXfrm>
    </dsp:sp>
    <dsp:sp modelId="{EEAB4E10-C3BE-4F83-8883-02E3566F5EB4}">
      <dsp:nvSpPr>
        <dsp:cNvPr id="0" name=""/>
        <dsp:cNvSpPr/>
      </dsp:nvSpPr>
      <dsp:spPr>
        <a:xfrm>
          <a:off x="0" y="858121"/>
          <a:ext cx="91440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GEOGRAFIA DAS RELAÇÕES INTERNACIONAIS – LAGERE/GRI UNICAMP (IG)</a:t>
          </a:r>
        </a:p>
      </dsp:txBody>
      <dsp:txXfrm>
        <a:off x="25188" y="883309"/>
        <a:ext cx="9093624" cy="4655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222CF-22EB-4F51-88C6-616379C4E6C8}">
      <dsp:nvSpPr>
        <dsp:cNvPr id="0" name=""/>
        <dsp:cNvSpPr/>
      </dsp:nvSpPr>
      <dsp:spPr>
        <a:xfrm>
          <a:off x="1099439" y="3698"/>
          <a:ext cx="1750888" cy="875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1917 – O bolchevismo e a denúncia de Sikes-Picot</a:t>
          </a:r>
        </a:p>
      </dsp:txBody>
      <dsp:txXfrm>
        <a:off x="1125080" y="29339"/>
        <a:ext cx="1699606" cy="824162"/>
      </dsp:txXfrm>
    </dsp:sp>
    <dsp:sp modelId="{32938601-09E7-4B87-8D05-07078F7952B5}">
      <dsp:nvSpPr>
        <dsp:cNvPr id="0" name=""/>
        <dsp:cNvSpPr/>
      </dsp:nvSpPr>
      <dsp:spPr>
        <a:xfrm>
          <a:off x="3288050" y="3698"/>
          <a:ext cx="1750888" cy="875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Árabes expulsos de Damasco</a:t>
          </a:r>
        </a:p>
      </dsp:txBody>
      <dsp:txXfrm>
        <a:off x="3313691" y="29339"/>
        <a:ext cx="1699606" cy="824162"/>
      </dsp:txXfrm>
    </dsp:sp>
    <dsp:sp modelId="{C1A06D3D-FF93-47D8-AF5C-D6AEB47FAA6B}">
      <dsp:nvSpPr>
        <dsp:cNvPr id="0" name=""/>
        <dsp:cNvSpPr/>
      </dsp:nvSpPr>
      <dsp:spPr>
        <a:xfrm>
          <a:off x="5476661" y="3698"/>
          <a:ext cx="1750888" cy="875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 levante Saud</a:t>
          </a:r>
        </a:p>
      </dsp:txBody>
      <dsp:txXfrm>
        <a:off x="5502302" y="29339"/>
        <a:ext cx="1699606" cy="824162"/>
      </dsp:txXfrm>
    </dsp:sp>
    <dsp:sp modelId="{5A1B032D-022A-4210-9D51-258BBD5189F8}">
      <dsp:nvSpPr>
        <dsp:cNvPr id="0" name=""/>
        <dsp:cNvSpPr/>
      </dsp:nvSpPr>
      <dsp:spPr>
        <a:xfrm>
          <a:off x="7665271" y="3698"/>
          <a:ext cx="1750888" cy="875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Conferência de Paris</a:t>
          </a:r>
        </a:p>
      </dsp:txBody>
      <dsp:txXfrm>
        <a:off x="7690912" y="29339"/>
        <a:ext cx="1699606" cy="824162"/>
      </dsp:txXfrm>
    </dsp:sp>
    <dsp:sp modelId="{DBC1E909-72DE-4E79-B4A0-455DBF52261B}">
      <dsp:nvSpPr>
        <dsp:cNvPr id="0" name=""/>
        <dsp:cNvSpPr/>
      </dsp:nvSpPr>
      <dsp:spPr>
        <a:xfrm>
          <a:off x="7840360" y="879142"/>
          <a:ext cx="175088" cy="65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83"/>
              </a:lnTo>
              <a:lnTo>
                <a:pt x="175088" y="6565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F9391-E8C0-4556-91F5-A8715112B4FB}">
      <dsp:nvSpPr>
        <dsp:cNvPr id="0" name=""/>
        <dsp:cNvSpPr/>
      </dsp:nvSpPr>
      <dsp:spPr>
        <a:xfrm>
          <a:off x="8015449" y="1098003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Tratado de Versalhes</a:t>
          </a:r>
        </a:p>
      </dsp:txBody>
      <dsp:txXfrm>
        <a:off x="8041090" y="1123644"/>
        <a:ext cx="1349428" cy="824162"/>
      </dsp:txXfrm>
    </dsp:sp>
    <dsp:sp modelId="{B0A4198B-D118-4FFF-9181-890126E3E2CD}">
      <dsp:nvSpPr>
        <dsp:cNvPr id="0" name=""/>
        <dsp:cNvSpPr/>
      </dsp:nvSpPr>
      <dsp:spPr>
        <a:xfrm>
          <a:off x="7840360" y="879142"/>
          <a:ext cx="175088" cy="1750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888"/>
              </a:lnTo>
              <a:lnTo>
                <a:pt x="175088" y="17508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194EA-E661-49D9-A02D-7FCBEDB5B850}">
      <dsp:nvSpPr>
        <dsp:cNvPr id="0" name=""/>
        <dsp:cNvSpPr/>
      </dsp:nvSpPr>
      <dsp:spPr>
        <a:xfrm>
          <a:off x="8015449" y="2192308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Tratado de Sévres</a:t>
          </a:r>
        </a:p>
      </dsp:txBody>
      <dsp:txXfrm>
        <a:off x="8041090" y="2217949"/>
        <a:ext cx="1349428" cy="824162"/>
      </dsp:txXfrm>
    </dsp:sp>
    <dsp:sp modelId="{6FC71CE3-CD74-4585-8479-B7AB61BE3851}">
      <dsp:nvSpPr>
        <dsp:cNvPr id="0" name=""/>
        <dsp:cNvSpPr/>
      </dsp:nvSpPr>
      <dsp:spPr>
        <a:xfrm>
          <a:off x="7840360" y="879142"/>
          <a:ext cx="175088" cy="2845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193"/>
              </a:lnTo>
              <a:lnTo>
                <a:pt x="175088" y="28451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60F29-0A39-44BE-A149-49A5E27C74B7}">
      <dsp:nvSpPr>
        <dsp:cNvPr id="0" name=""/>
        <dsp:cNvSpPr/>
      </dsp:nvSpPr>
      <dsp:spPr>
        <a:xfrm>
          <a:off x="8015449" y="3286614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Tratado de San Remo</a:t>
          </a:r>
        </a:p>
      </dsp:txBody>
      <dsp:txXfrm>
        <a:off x="8041090" y="3312255"/>
        <a:ext cx="1349428" cy="824162"/>
      </dsp:txXfrm>
    </dsp:sp>
    <dsp:sp modelId="{F8E26DE5-3B89-4E77-ADB7-7F22F6393FE0}">
      <dsp:nvSpPr>
        <dsp:cNvPr id="0" name=""/>
        <dsp:cNvSpPr/>
      </dsp:nvSpPr>
      <dsp:spPr>
        <a:xfrm>
          <a:off x="7840360" y="879142"/>
          <a:ext cx="175088" cy="3939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499"/>
              </a:lnTo>
              <a:lnTo>
                <a:pt x="175088" y="39394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AA751-7E96-468D-8B94-A1E7E9307D49}">
      <dsp:nvSpPr>
        <dsp:cNvPr id="0" name=""/>
        <dsp:cNvSpPr/>
      </dsp:nvSpPr>
      <dsp:spPr>
        <a:xfrm>
          <a:off x="8015449" y="4380919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Tratado de Lausanne</a:t>
          </a:r>
        </a:p>
      </dsp:txBody>
      <dsp:txXfrm>
        <a:off x="8041090" y="4406560"/>
        <a:ext cx="1349428" cy="8241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7AB5-7220-4C97-9185-35DC514297ED}">
      <dsp:nvSpPr>
        <dsp:cNvPr id="0" name=""/>
        <dsp:cNvSpPr/>
      </dsp:nvSpPr>
      <dsp:spPr>
        <a:xfrm>
          <a:off x="0" y="503424"/>
          <a:ext cx="10515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Compreender o presente: âncora no passado</a:t>
          </a:r>
        </a:p>
      </dsp:txBody>
      <dsp:txXfrm>
        <a:off x="59399" y="562823"/>
        <a:ext cx="10396802" cy="1098002"/>
      </dsp:txXfrm>
    </dsp:sp>
    <dsp:sp modelId="{4530572D-D0B6-4DEE-B55C-3833674015BF}">
      <dsp:nvSpPr>
        <dsp:cNvPr id="0" name=""/>
        <dsp:cNvSpPr/>
      </dsp:nvSpPr>
      <dsp:spPr>
        <a:xfrm>
          <a:off x="0" y="1720224"/>
          <a:ext cx="10515600" cy="343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4000" b="1" kern="1200" dirty="0"/>
            <a:t>Pós-Primeira Guerra Mundial</a:t>
          </a:r>
          <a:endParaRPr lang="pt-BR" sz="4000" kern="1200" dirty="0"/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4000" kern="1200" dirty="0"/>
            <a:t>Armistício de </a:t>
          </a:r>
          <a:r>
            <a:rPr lang="pt-BR" sz="4000" kern="1200" dirty="0" err="1"/>
            <a:t>Mudros</a:t>
          </a:r>
          <a:r>
            <a:rPr lang="pt-BR" sz="4000" kern="1200" dirty="0"/>
            <a:t> (1918)</a:t>
          </a: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4000" kern="1200" dirty="0"/>
            <a:t>Tratado de </a:t>
          </a:r>
          <a:r>
            <a:rPr lang="pt-BR" sz="4000" kern="1200" dirty="0" err="1"/>
            <a:t>Sévres</a:t>
          </a:r>
          <a:r>
            <a:rPr lang="pt-BR" sz="4000" kern="1200" dirty="0"/>
            <a:t> (1920)</a:t>
          </a: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4000" kern="1200" dirty="0"/>
            <a:t>Tratado de Lausanne (1923)</a:t>
          </a: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4000" kern="1200" dirty="0"/>
            <a:t>Tratado de San Remo (1920)</a:t>
          </a:r>
        </a:p>
      </dsp:txBody>
      <dsp:txXfrm>
        <a:off x="0" y="1720224"/>
        <a:ext cx="10515600" cy="34310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A0EC7-FCA4-4F6D-9BF3-EF787EB20681}">
      <dsp:nvSpPr>
        <dsp:cNvPr id="0" name=""/>
        <dsp:cNvSpPr/>
      </dsp:nvSpPr>
      <dsp:spPr>
        <a:xfrm>
          <a:off x="0" y="376083"/>
          <a:ext cx="5334199" cy="25845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/>
            <a:t>Península Arábica: conflito de duas dinastias.</a:t>
          </a:r>
        </a:p>
      </dsp:txBody>
      <dsp:txXfrm>
        <a:off x="126166" y="502249"/>
        <a:ext cx="5081867" cy="2332198"/>
      </dsp:txXfrm>
    </dsp:sp>
    <dsp:sp modelId="{33608F62-9896-4E96-A8CF-34D2F60702A2}">
      <dsp:nvSpPr>
        <dsp:cNvPr id="0" name=""/>
        <dsp:cNvSpPr/>
      </dsp:nvSpPr>
      <dsp:spPr>
        <a:xfrm>
          <a:off x="0" y="2960614"/>
          <a:ext cx="5334199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61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700" kern="1200"/>
            <a:t>Hashemita x Saudita</a:t>
          </a:r>
        </a:p>
      </dsp:txBody>
      <dsp:txXfrm>
        <a:off x="0" y="2960614"/>
        <a:ext cx="5334199" cy="7783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F931B-3397-44E0-99CB-02177AF5F25E}">
      <dsp:nvSpPr>
        <dsp:cNvPr id="0" name=""/>
        <dsp:cNvSpPr/>
      </dsp:nvSpPr>
      <dsp:spPr>
        <a:xfrm>
          <a:off x="567" y="645131"/>
          <a:ext cx="2064786" cy="10323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/>
            <a:t>Hedjaz</a:t>
          </a:r>
        </a:p>
      </dsp:txBody>
      <dsp:txXfrm>
        <a:off x="30805" y="675369"/>
        <a:ext cx="2004310" cy="971917"/>
      </dsp:txXfrm>
    </dsp:sp>
    <dsp:sp modelId="{E0E56EB3-4ADF-401B-8CC5-F8C0DAEAF2F0}">
      <dsp:nvSpPr>
        <dsp:cNvPr id="0" name=""/>
        <dsp:cNvSpPr/>
      </dsp:nvSpPr>
      <dsp:spPr>
        <a:xfrm>
          <a:off x="207045" y="1677525"/>
          <a:ext cx="206478" cy="774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95"/>
              </a:lnTo>
              <a:lnTo>
                <a:pt x="206478" y="774295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413DC-3C31-4334-AB5E-38E2FF7C3531}">
      <dsp:nvSpPr>
        <dsp:cNvPr id="0" name=""/>
        <dsp:cNvSpPr/>
      </dsp:nvSpPr>
      <dsp:spPr>
        <a:xfrm>
          <a:off x="413524" y="1935623"/>
          <a:ext cx="1651829" cy="103239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Clã Hashemita</a:t>
          </a:r>
        </a:p>
      </dsp:txBody>
      <dsp:txXfrm>
        <a:off x="443762" y="1965861"/>
        <a:ext cx="1591353" cy="971917"/>
      </dsp:txXfrm>
    </dsp:sp>
    <dsp:sp modelId="{8FD9106E-8DA1-48A6-9143-9BFBFCCB869F}">
      <dsp:nvSpPr>
        <dsp:cNvPr id="0" name=""/>
        <dsp:cNvSpPr/>
      </dsp:nvSpPr>
      <dsp:spPr>
        <a:xfrm>
          <a:off x="2581550" y="645131"/>
          <a:ext cx="2064786" cy="10323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/>
            <a:t>Nejed</a:t>
          </a:r>
        </a:p>
      </dsp:txBody>
      <dsp:txXfrm>
        <a:off x="2611788" y="675369"/>
        <a:ext cx="2004310" cy="971917"/>
      </dsp:txXfrm>
    </dsp:sp>
    <dsp:sp modelId="{AD62DFA5-82A1-4CE6-A302-78AA49DDF0C2}">
      <dsp:nvSpPr>
        <dsp:cNvPr id="0" name=""/>
        <dsp:cNvSpPr/>
      </dsp:nvSpPr>
      <dsp:spPr>
        <a:xfrm>
          <a:off x="2788029" y="1677525"/>
          <a:ext cx="206478" cy="774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95"/>
              </a:lnTo>
              <a:lnTo>
                <a:pt x="206478" y="774295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9278F-DB05-44D6-9A5A-CE51D2B46A7F}">
      <dsp:nvSpPr>
        <dsp:cNvPr id="0" name=""/>
        <dsp:cNvSpPr/>
      </dsp:nvSpPr>
      <dsp:spPr>
        <a:xfrm>
          <a:off x="2994508" y="1935623"/>
          <a:ext cx="1651829" cy="103239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Clã Saudita</a:t>
          </a:r>
        </a:p>
      </dsp:txBody>
      <dsp:txXfrm>
        <a:off x="3024746" y="1965861"/>
        <a:ext cx="1591353" cy="9719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B6687-A33B-494E-A6CD-009EB55A35B1}">
      <dsp:nvSpPr>
        <dsp:cNvPr id="0" name=""/>
        <dsp:cNvSpPr/>
      </dsp:nvSpPr>
      <dsp:spPr>
        <a:xfrm>
          <a:off x="5134" y="2634"/>
          <a:ext cx="10505330" cy="1644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0" b="1" kern="1200" dirty="0" err="1"/>
            <a:t>Abdhulla</a:t>
          </a:r>
          <a:r>
            <a:rPr lang="pt-BR" sz="6000" b="1" kern="1200" dirty="0"/>
            <a:t> Aziz </a:t>
          </a:r>
          <a:r>
            <a:rPr lang="pt-BR" sz="6000" b="1" kern="1200" dirty="0" err="1"/>
            <a:t>ibn</a:t>
          </a:r>
          <a:r>
            <a:rPr lang="pt-BR" sz="6000" b="1" kern="1200" dirty="0"/>
            <a:t> Saud (1937)</a:t>
          </a:r>
        </a:p>
      </dsp:txBody>
      <dsp:txXfrm>
        <a:off x="53313" y="50813"/>
        <a:ext cx="10408972" cy="1548605"/>
      </dsp:txXfrm>
    </dsp:sp>
    <dsp:sp modelId="{0C3AE4F7-A368-4D7B-AEB2-41983361AB29}">
      <dsp:nvSpPr>
        <dsp:cNvPr id="0" name=""/>
        <dsp:cNvSpPr/>
      </dsp:nvSpPr>
      <dsp:spPr>
        <a:xfrm>
          <a:off x="5134" y="1830183"/>
          <a:ext cx="10505330" cy="1644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b="1" kern="1200" dirty="0" err="1"/>
            <a:t>Nejed</a:t>
          </a:r>
          <a:r>
            <a:rPr lang="pt-BR" sz="5400" b="1" kern="1200" dirty="0"/>
            <a:t> + </a:t>
          </a:r>
          <a:r>
            <a:rPr lang="pt-BR" sz="5400" b="1" kern="1200" dirty="0" err="1"/>
            <a:t>Hedjaz</a:t>
          </a:r>
          <a:r>
            <a:rPr lang="pt-BR" sz="5400" b="1" kern="1200" dirty="0"/>
            <a:t> + Asir</a:t>
          </a:r>
        </a:p>
      </dsp:txBody>
      <dsp:txXfrm>
        <a:off x="53313" y="1878362"/>
        <a:ext cx="10408972" cy="1548605"/>
      </dsp:txXfrm>
    </dsp:sp>
    <dsp:sp modelId="{946B4E71-0CEF-44B2-A568-5441910E02B6}">
      <dsp:nvSpPr>
        <dsp:cNvPr id="0" name=""/>
        <dsp:cNvSpPr/>
      </dsp:nvSpPr>
      <dsp:spPr>
        <a:xfrm>
          <a:off x="5134" y="3657731"/>
          <a:ext cx="10505330" cy="1644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b="1" kern="1200" dirty="0"/>
            <a:t>Arábia dos Saud</a:t>
          </a:r>
        </a:p>
      </dsp:txBody>
      <dsp:txXfrm>
        <a:off x="53313" y="3705910"/>
        <a:ext cx="10408972" cy="15486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E598E-DA30-4F25-B1FF-B0050221717B}">
      <dsp:nvSpPr>
        <dsp:cNvPr id="0" name=""/>
        <dsp:cNvSpPr/>
      </dsp:nvSpPr>
      <dsp:spPr>
        <a:xfrm>
          <a:off x="0" y="0"/>
          <a:ext cx="5271616" cy="52716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89617-FA61-41FF-AFE1-25593D295C57}">
      <dsp:nvSpPr>
        <dsp:cNvPr id="0" name=""/>
        <dsp:cNvSpPr/>
      </dsp:nvSpPr>
      <dsp:spPr>
        <a:xfrm>
          <a:off x="2635808" y="0"/>
          <a:ext cx="7879792" cy="52716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b="1" kern="1200" dirty="0" err="1"/>
            <a:t>Waabismo</a:t>
          </a:r>
          <a:endParaRPr lang="pt-BR" sz="5300" b="1" kern="1200" dirty="0"/>
        </a:p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(ressurreição puritana)</a:t>
          </a:r>
        </a:p>
      </dsp:txBody>
      <dsp:txXfrm>
        <a:off x="2635808" y="0"/>
        <a:ext cx="3939896" cy="5271616"/>
      </dsp:txXfrm>
    </dsp:sp>
    <dsp:sp modelId="{63A363A1-1409-4BA0-BA29-C8F48EDA1557}">
      <dsp:nvSpPr>
        <dsp:cNvPr id="0" name=""/>
        <dsp:cNvSpPr/>
      </dsp:nvSpPr>
      <dsp:spPr>
        <a:xfrm>
          <a:off x="6575704" y="0"/>
          <a:ext cx="3939896" cy="527161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6500" i="1" kern="1200" dirty="0"/>
            <a:t>Volta ao Corão e ocupa o solo</a:t>
          </a:r>
        </a:p>
      </dsp:txBody>
      <dsp:txXfrm>
        <a:off x="6575704" y="0"/>
        <a:ext cx="3939896" cy="52716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C109B-2CEC-4EC3-B342-CD184AE0D23F}">
      <dsp:nvSpPr>
        <dsp:cNvPr id="0" name=""/>
        <dsp:cNvSpPr/>
      </dsp:nvSpPr>
      <dsp:spPr>
        <a:xfrm>
          <a:off x="0" y="12197"/>
          <a:ext cx="4156512" cy="1352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Arabia saudita unificada</a:t>
          </a:r>
        </a:p>
      </dsp:txBody>
      <dsp:txXfrm>
        <a:off x="66025" y="78222"/>
        <a:ext cx="4024462" cy="1220470"/>
      </dsp:txXfrm>
    </dsp:sp>
    <dsp:sp modelId="{6B5B4A1B-319F-48EE-BB7A-61CE06291FD1}">
      <dsp:nvSpPr>
        <dsp:cNvPr id="0" name=""/>
        <dsp:cNvSpPr/>
      </dsp:nvSpPr>
      <dsp:spPr>
        <a:xfrm>
          <a:off x="0" y="1364717"/>
          <a:ext cx="4156512" cy="239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69" tIns="20320" rIns="113792" bIns="203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200" kern="1200" dirty="0"/>
            <a:t>Petróleo (1938)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200" kern="1200" dirty="0"/>
            <a:t>Aliança com Estados Unidos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200" kern="1200"/>
            <a:t>Reinado de Abdhulla Aziz (1938-1953)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200" kern="1200" dirty="0"/>
            <a:t>Sucessão de golpes e assassinatos internos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kern="1200" dirty="0"/>
            <a:t>(Muhammad bin Salman)</a:t>
          </a:r>
        </a:p>
      </dsp:txBody>
      <dsp:txXfrm>
        <a:off x="0" y="1364717"/>
        <a:ext cx="4156512" cy="23929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D7F5-050B-4B48-8C23-82BD2389D0E2}">
      <dsp:nvSpPr>
        <dsp:cNvPr id="0" name=""/>
        <dsp:cNvSpPr/>
      </dsp:nvSpPr>
      <dsp:spPr>
        <a:xfrm>
          <a:off x="4385247" y="2901636"/>
          <a:ext cx="389914" cy="2600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957" y="0"/>
              </a:lnTo>
              <a:lnTo>
                <a:pt x="194957" y="2600421"/>
              </a:lnTo>
              <a:lnTo>
                <a:pt x="389914" y="26004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4514467" y="4136109"/>
        <a:ext cx="131474" cy="131474"/>
      </dsp:txXfrm>
    </dsp:sp>
    <dsp:sp modelId="{56DC81A8-7855-479F-8434-6D3AC55A4D71}">
      <dsp:nvSpPr>
        <dsp:cNvPr id="0" name=""/>
        <dsp:cNvSpPr/>
      </dsp:nvSpPr>
      <dsp:spPr>
        <a:xfrm>
          <a:off x="4385247" y="2901636"/>
          <a:ext cx="389914" cy="1857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957" y="0"/>
              </a:lnTo>
              <a:lnTo>
                <a:pt x="194957" y="1857443"/>
              </a:lnTo>
              <a:lnTo>
                <a:pt x="389914" y="18574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4532756" y="3782909"/>
        <a:ext cx="94896" cy="94896"/>
      </dsp:txXfrm>
    </dsp:sp>
    <dsp:sp modelId="{9E27EDE5-98F9-46D2-858C-33555BC0D419}">
      <dsp:nvSpPr>
        <dsp:cNvPr id="0" name=""/>
        <dsp:cNvSpPr/>
      </dsp:nvSpPr>
      <dsp:spPr>
        <a:xfrm>
          <a:off x="4385247" y="2901636"/>
          <a:ext cx="389914" cy="1114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957" y="0"/>
              </a:lnTo>
              <a:lnTo>
                <a:pt x="194957" y="1114466"/>
              </a:lnTo>
              <a:lnTo>
                <a:pt x="389914" y="11144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550686" y="3429351"/>
        <a:ext cx="59035" cy="59035"/>
      </dsp:txXfrm>
    </dsp:sp>
    <dsp:sp modelId="{06070AA4-F154-4CA9-9AFA-D736D6C8C5EA}">
      <dsp:nvSpPr>
        <dsp:cNvPr id="0" name=""/>
        <dsp:cNvSpPr/>
      </dsp:nvSpPr>
      <dsp:spPr>
        <a:xfrm>
          <a:off x="4385247" y="2901636"/>
          <a:ext cx="389914" cy="371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957" y="0"/>
              </a:lnTo>
              <a:lnTo>
                <a:pt x="194957" y="371488"/>
              </a:lnTo>
              <a:lnTo>
                <a:pt x="389914" y="3714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566740" y="3073916"/>
        <a:ext cx="26927" cy="26927"/>
      </dsp:txXfrm>
    </dsp:sp>
    <dsp:sp modelId="{19B40B98-1F23-424F-A7B6-6AD930CA23F4}">
      <dsp:nvSpPr>
        <dsp:cNvPr id="0" name=""/>
        <dsp:cNvSpPr/>
      </dsp:nvSpPr>
      <dsp:spPr>
        <a:xfrm>
          <a:off x="4385247" y="2530147"/>
          <a:ext cx="389914" cy="371488"/>
        </a:xfrm>
        <a:custGeom>
          <a:avLst/>
          <a:gdLst/>
          <a:ahLst/>
          <a:cxnLst/>
          <a:rect l="0" t="0" r="0" b="0"/>
          <a:pathLst>
            <a:path>
              <a:moveTo>
                <a:pt x="0" y="371488"/>
              </a:moveTo>
              <a:lnTo>
                <a:pt x="194957" y="371488"/>
              </a:lnTo>
              <a:lnTo>
                <a:pt x="194957" y="0"/>
              </a:lnTo>
              <a:lnTo>
                <a:pt x="38991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566740" y="2702427"/>
        <a:ext cx="26927" cy="26927"/>
      </dsp:txXfrm>
    </dsp:sp>
    <dsp:sp modelId="{87A167F4-6932-48DB-84C8-5411C1B6CD95}">
      <dsp:nvSpPr>
        <dsp:cNvPr id="0" name=""/>
        <dsp:cNvSpPr/>
      </dsp:nvSpPr>
      <dsp:spPr>
        <a:xfrm>
          <a:off x="4385247" y="1787169"/>
          <a:ext cx="389914" cy="1114466"/>
        </a:xfrm>
        <a:custGeom>
          <a:avLst/>
          <a:gdLst/>
          <a:ahLst/>
          <a:cxnLst/>
          <a:rect l="0" t="0" r="0" b="0"/>
          <a:pathLst>
            <a:path>
              <a:moveTo>
                <a:pt x="0" y="1114466"/>
              </a:moveTo>
              <a:lnTo>
                <a:pt x="194957" y="1114466"/>
              </a:lnTo>
              <a:lnTo>
                <a:pt x="194957" y="0"/>
              </a:lnTo>
              <a:lnTo>
                <a:pt x="38991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550686" y="2314885"/>
        <a:ext cx="59035" cy="59035"/>
      </dsp:txXfrm>
    </dsp:sp>
    <dsp:sp modelId="{7C7A72A7-AC59-42E4-A456-814EA6BBAF2C}">
      <dsp:nvSpPr>
        <dsp:cNvPr id="0" name=""/>
        <dsp:cNvSpPr/>
      </dsp:nvSpPr>
      <dsp:spPr>
        <a:xfrm>
          <a:off x="4385247" y="1044192"/>
          <a:ext cx="389914" cy="1857443"/>
        </a:xfrm>
        <a:custGeom>
          <a:avLst/>
          <a:gdLst/>
          <a:ahLst/>
          <a:cxnLst/>
          <a:rect l="0" t="0" r="0" b="0"/>
          <a:pathLst>
            <a:path>
              <a:moveTo>
                <a:pt x="0" y="1857443"/>
              </a:moveTo>
              <a:lnTo>
                <a:pt x="194957" y="1857443"/>
              </a:lnTo>
              <a:lnTo>
                <a:pt x="194957" y="0"/>
              </a:lnTo>
              <a:lnTo>
                <a:pt x="38991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4532756" y="1925465"/>
        <a:ext cx="94896" cy="94896"/>
      </dsp:txXfrm>
    </dsp:sp>
    <dsp:sp modelId="{0305ACE5-26A1-4670-A11D-8470778D8761}">
      <dsp:nvSpPr>
        <dsp:cNvPr id="0" name=""/>
        <dsp:cNvSpPr/>
      </dsp:nvSpPr>
      <dsp:spPr>
        <a:xfrm>
          <a:off x="4385247" y="301214"/>
          <a:ext cx="389914" cy="2600421"/>
        </a:xfrm>
        <a:custGeom>
          <a:avLst/>
          <a:gdLst/>
          <a:ahLst/>
          <a:cxnLst/>
          <a:rect l="0" t="0" r="0" b="0"/>
          <a:pathLst>
            <a:path>
              <a:moveTo>
                <a:pt x="0" y="2600421"/>
              </a:moveTo>
              <a:lnTo>
                <a:pt x="194957" y="2600421"/>
              </a:lnTo>
              <a:lnTo>
                <a:pt x="194957" y="0"/>
              </a:lnTo>
              <a:lnTo>
                <a:pt x="38991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4514467" y="1535688"/>
        <a:ext cx="131474" cy="131474"/>
      </dsp:txXfrm>
    </dsp:sp>
    <dsp:sp modelId="{03B161A9-A8A4-4AFB-B5C1-8B04E63ACFBD}">
      <dsp:nvSpPr>
        <dsp:cNvPr id="0" name=""/>
        <dsp:cNvSpPr/>
      </dsp:nvSpPr>
      <dsp:spPr>
        <a:xfrm rot="16200000">
          <a:off x="2523893" y="2604445"/>
          <a:ext cx="3128326" cy="594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Surge o Oriente Médio: traçado das fronteiras</a:t>
          </a:r>
        </a:p>
      </dsp:txBody>
      <dsp:txXfrm>
        <a:off x="2523893" y="2604445"/>
        <a:ext cx="3128326" cy="594381"/>
      </dsp:txXfrm>
    </dsp:sp>
    <dsp:sp modelId="{15C4F874-34E1-485A-BF9B-1614A023F5BE}">
      <dsp:nvSpPr>
        <dsp:cNvPr id="0" name=""/>
        <dsp:cNvSpPr/>
      </dsp:nvSpPr>
      <dsp:spPr>
        <a:xfrm>
          <a:off x="4775161" y="4023"/>
          <a:ext cx="1949572" cy="594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 nova Turquia</a:t>
          </a:r>
        </a:p>
      </dsp:txBody>
      <dsp:txXfrm>
        <a:off x="4775161" y="4023"/>
        <a:ext cx="1949572" cy="594381"/>
      </dsp:txXfrm>
    </dsp:sp>
    <dsp:sp modelId="{4E7B3F31-4BFA-4D4A-999E-A7ED2A5BF307}">
      <dsp:nvSpPr>
        <dsp:cNvPr id="0" name=""/>
        <dsp:cNvSpPr/>
      </dsp:nvSpPr>
      <dsp:spPr>
        <a:xfrm>
          <a:off x="4775161" y="747001"/>
          <a:ext cx="1949572" cy="594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Síria e Líbano</a:t>
          </a:r>
        </a:p>
      </dsp:txBody>
      <dsp:txXfrm>
        <a:off x="4775161" y="747001"/>
        <a:ext cx="1949572" cy="594381"/>
      </dsp:txXfrm>
    </dsp:sp>
    <dsp:sp modelId="{D9D5D11A-FCB2-4FEC-AED7-9E750B4195B7}">
      <dsp:nvSpPr>
        <dsp:cNvPr id="0" name=""/>
        <dsp:cNvSpPr/>
      </dsp:nvSpPr>
      <dsp:spPr>
        <a:xfrm>
          <a:off x="4775161" y="1489978"/>
          <a:ext cx="1949572" cy="594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Iraque: monarquia consentida</a:t>
          </a:r>
        </a:p>
      </dsp:txBody>
      <dsp:txXfrm>
        <a:off x="4775161" y="1489978"/>
        <a:ext cx="1949572" cy="594381"/>
      </dsp:txXfrm>
    </dsp:sp>
    <dsp:sp modelId="{25356678-4C50-498B-905B-829F1B7669D7}">
      <dsp:nvSpPr>
        <dsp:cNvPr id="0" name=""/>
        <dsp:cNvSpPr/>
      </dsp:nvSpPr>
      <dsp:spPr>
        <a:xfrm>
          <a:off x="4775161" y="2232956"/>
          <a:ext cx="1949572" cy="594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 invenção da Jordânia</a:t>
          </a:r>
        </a:p>
      </dsp:txBody>
      <dsp:txXfrm>
        <a:off x="4775161" y="2232956"/>
        <a:ext cx="1949572" cy="594381"/>
      </dsp:txXfrm>
    </dsp:sp>
    <dsp:sp modelId="{EBD9128C-5157-407F-B822-55A80081941C}">
      <dsp:nvSpPr>
        <dsp:cNvPr id="0" name=""/>
        <dsp:cNvSpPr/>
      </dsp:nvSpPr>
      <dsp:spPr>
        <a:xfrm>
          <a:off x="4775161" y="2975933"/>
          <a:ext cx="1949572" cy="594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Arábia: unificação Saudita</a:t>
          </a:r>
        </a:p>
      </dsp:txBody>
      <dsp:txXfrm>
        <a:off x="4775161" y="2975933"/>
        <a:ext cx="1949572" cy="594381"/>
      </dsp:txXfrm>
    </dsp:sp>
    <dsp:sp modelId="{8CA4CB73-9225-4074-8867-F9C1417ECE14}">
      <dsp:nvSpPr>
        <dsp:cNvPr id="0" name=""/>
        <dsp:cNvSpPr/>
      </dsp:nvSpPr>
      <dsp:spPr>
        <a:xfrm>
          <a:off x="4775161" y="3718911"/>
          <a:ext cx="1949572" cy="594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 Palestina</a:t>
          </a:r>
        </a:p>
      </dsp:txBody>
      <dsp:txXfrm>
        <a:off x="4775161" y="3718911"/>
        <a:ext cx="1949572" cy="594381"/>
      </dsp:txXfrm>
    </dsp:sp>
    <dsp:sp modelId="{6D53D01B-3174-48A1-9A7C-1957208FE839}">
      <dsp:nvSpPr>
        <dsp:cNvPr id="0" name=""/>
        <dsp:cNvSpPr/>
      </dsp:nvSpPr>
      <dsp:spPr>
        <a:xfrm>
          <a:off x="4775161" y="4461888"/>
          <a:ext cx="1949572" cy="594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Os xecados do Golfo</a:t>
          </a:r>
        </a:p>
      </dsp:txBody>
      <dsp:txXfrm>
        <a:off x="4775161" y="4461888"/>
        <a:ext cx="1949572" cy="594381"/>
      </dsp:txXfrm>
    </dsp:sp>
    <dsp:sp modelId="{26CDA2B5-3E16-413D-80A6-BE2313D5E02F}">
      <dsp:nvSpPr>
        <dsp:cNvPr id="0" name=""/>
        <dsp:cNvSpPr/>
      </dsp:nvSpPr>
      <dsp:spPr>
        <a:xfrm>
          <a:off x="4775161" y="5204866"/>
          <a:ext cx="1949572" cy="594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Irã: o novo Xá Reza Palhevi</a:t>
          </a:r>
        </a:p>
      </dsp:txBody>
      <dsp:txXfrm>
        <a:off x="4775161" y="5204866"/>
        <a:ext cx="1949572" cy="5943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DC2D6-BBFE-40FA-A69D-02B9C91B5F33}">
      <dsp:nvSpPr>
        <dsp:cNvPr id="0" name=""/>
        <dsp:cNvSpPr/>
      </dsp:nvSpPr>
      <dsp:spPr>
        <a:xfrm>
          <a:off x="0" y="4817"/>
          <a:ext cx="5334197" cy="576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Pós-Guerra e o destino da Palestina</a:t>
          </a:r>
        </a:p>
      </dsp:txBody>
      <dsp:txXfrm>
        <a:off x="0" y="4817"/>
        <a:ext cx="5334197" cy="576000"/>
      </dsp:txXfrm>
    </dsp:sp>
    <dsp:sp modelId="{B1797460-DDB4-4458-9719-0162D8A381C8}">
      <dsp:nvSpPr>
        <dsp:cNvPr id="0" name=""/>
        <dsp:cNvSpPr/>
      </dsp:nvSpPr>
      <dsp:spPr>
        <a:xfrm>
          <a:off x="0" y="580817"/>
          <a:ext cx="5334197" cy="31841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A força sionista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A bagunça árabe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Entreguerras e ascensão nazista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As grandes migrações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A Segunda Guerra Mundial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A nova ordem: Estados Unidos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1947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1948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1949</a:t>
          </a:r>
        </a:p>
      </dsp:txBody>
      <dsp:txXfrm>
        <a:off x="0" y="580817"/>
        <a:ext cx="5334197" cy="3184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879DF-6E9C-4528-AA50-37CCCCEB4913}">
      <dsp:nvSpPr>
        <dsp:cNvPr id="0" name=""/>
        <dsp:cNvSpPr/>
      </dsp:nvSpPr>
      <dsp:spPr>
        <a:xfrm>
          <a:off x="2857388" y="2766"/>
          <a:ext cx="4800823" cy="2400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Oriente Médio como subproduto do encontro</a:t>
          </a:r>
        </a:p>
      </dsp:txBody>
      <dsp:txXfrm>
        <a:off x="2927694" y="73072"/>
        <a:ext cx="4660211" cy="2259799"/>
      </dsp:txXfrm>
    </dsp:sp>
    <dsp:sp modelId="{EE563611-E1E0-4D2C-8C83-CE0295DB97C5}">
      <dsp:nvSpPr>
        <dsp:cNvPr id="0" name=""/>
        <dsp:cNvSpPr/>
      </dsp:nvSpPr>
      <dsp:spPr>
        <a:xfrm>
          <a:off x="3337470" y="2403178"/>
          <a:ext cx="480082" cy="180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308"/>
              </a:lnTo>
              <a:lnTo>
                <a:pt x="480082" y="18003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721F0-A772-4CB7-BC6F-B0163D663957}">
      <dsp:nvSpPr>
        <dsp:cNvPr id="0" name=""/>
        <dsp:cNvSpPr/>
      </dsp:nvSpPr>
      <dsp:spPr>
        <a:xfrm>
          <a:off x="3817553" y="3003280"/>
          <a:ext cx="3840658" cy="240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Derrocada turco-otomana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+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Imperialismo</a:t>
          </a:r>
        </a:p>
      </dsp:txBody>
      <dsp:txXfrm>
        <a:off x="3887859" y="3073586"/>
        <a:ext cx="3700046" cy="2259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7AB5-7220-4C97-9185-35DC514297ED}">
      <dsp:nvSpPr>
        <dsp:cNvPr id="0" name=""/>
        <dsp:cNvSpPr/>
      </dsp:nvSpPr>
      <dsp:spPr>
        <a:xfrm>
          <a:off x="0" y="2602"/>
          <a:ext cx="10515600" cy="935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Compreender o presente: âncora no passado</a:t>
          </a:r>
        </a:p>
      </dsp:txBody>
      <dsp:txXfrm>
        <a:off x="45681" y="48283"/>
        <a:ext cx="10424238" cy="844409"/>
      </dsp:txXfrm>
    </dsp:sp>
    <dsp:sp modelId="{4530572D-D0B6-4DEE-B55C-3833674015BF}">
      <dsp:nvSpPr>
        <dsp:cNvPr id="0" name=""/>
        <dsp:cNvSpPr/>
      </dsp:nvSpPr>
      <dsp:spPr>
        <a:xfrm>
          <a:off x="0" y="938373"/>
          <a:ext cx="10515600" cy="440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4000" b="1" kern="1200" dirty="0" err="1"/>
            <a:t>Pré</a:t>
          </a:r>
          <a:r>
            <a:rPr lang="pt-BR" sz="4000" b="1" kern="1200" dirty="0"/>
            <a:t>-Primeira Guerra Mundial</a:t>
          </a:r>
          <a:endParaRPr lang="pt-BR" sz="4000" kern="1200" dirty="0"/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4000" kern="1200" dirty="0"/>
            <a:t>Reino Unido</a:t>
          </a: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4000" kern="1200" dirty="0"/>
            <a:t>França</a:t>
          </a: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4000" kern="1200" dirty="0"/>
            <a:t>Rússia</a:t>
          </a: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4000" kern="1200" dirty="0"/>
            <a:t>Alemanha</a:t>
          </a:r>
        </a:p>
      </dsp:txBody>
      <dsp:txXfrm>
        <a:off x="0" y="938373"/>
        <a:ext cx="10515600" cy="4404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D2EC6-DC9F-4BC9-B737-276202D29CB8}">
      <dsp:nvSpPr>
        <dsp:cNvPr id="0" name=""/>
        <dsp:cNvSpPr/>
      </dsp:nvSpPr>
      <dsp:spPr>
        <a:xfrm>
          <a:off x="5080143" y="2033211"/>
          <a:ext cx="1954217" cy="930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788"/>
              </a:lnTo>
              <a:lnTo>
                <a:pt x="1954217" y="633788"/>
              </a:lnTo>
              <a:lnTo>
                <a:pt x="1954217" y="93002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8EB9C-AB84-4A73-8FA0-DD114EA1163E}">
      <dsp:nvSpPr>
        <dsp:cNvPr id="0" name=""/>
        <dsp:cNvSpPr/>
      </dsp:nvSpPr>
      <dsp:spPr>
        <a:xfrm>
          <a:off x="3125926" y="2033211"/>
          <a:ext cx="1954217" cy="930029"/>
        </a:xfrm>
        <a:custGeom>
          <a:avLst/>
          <a:gdLst/>
          <a:ahLst/>
          <a:cxnLst/>
          <a:rect l="0" t="0" r="0" b="0"/>
          <a:pathLst>
            <a:path>
              <a:moveTo>
                <a:pt x="1954217" y="0"/>
              </a:moveTo>
              <a:lnTo>
                <a:pt x="1954217" y="633788"/>
              </a:lnTo>
              <a:lnTo>
                <a:pt x="0" y="633788"/>
              </a:lnTo>
              <a:lnTo>
                <a:pt x="0" y="93002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74368-724F-4833-88DE-7D4D606F074C}">
      <dsp:nvSpPr>
        <dsp:cNvPr id="0" name=""/>
        <dsp:cNvSpPr/>
      </dsp:nvSpPr>
      <dsp:spPr>
        <a:xfrm>
          <a:off x="3481238" y="2602"/>
          <a:ext cx="3197810" cy="203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7D1E8-8B68-4922-A657-743113CAA841}">
      <dsp:nvSpPr>
        <dsp:cNvPr id="0" name=""/>
        <dsp:cNvSpPr/>
      </dsp:nvSpPr>
      <dsp:spPr>
        <a:xfrm>
          <a:off x="3836550" y="340148"/>
          <a:ext cx="3197810" cy="2030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Aliança árabes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+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Reino Unido</a:t>
          </a:r>
        </a:p>
      </dsp:txBody>
      <dsp:txXfrm>
        <a:off x="3896025" y="399623"/>
        <a:ext cx="3078860" cy="1911659"/>
      </dsp:txXfrm>
    </dsp:sp>
    <dsp:sp modelId="{51DF2DC4-797D-403F-AC28-F789329BB27E}">
      <dsp:nvSpPr>
        <dsp:cNvPr id="0" name=""/>
        <dsp:cNvSpPr/>
      </dsp:nvSpPr>
      <dsp:spPr>
        <a:xfrm>
          <a:off x="1527021" y="2963241"/>
          <a:ext cx="3197810" cy="203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91FCB-7DE2-4AB4-844E-5D7C129CB9B3}">
      <dsp:nvSpPr>
        <dsp:cNvPr id="0" name=""/>
        <dsp:cNvSpPr/>
      </dsp:nvSpPr>
      <dsp:spPr>
        <a:xfrm>
          <a:off x="1882333" y="3300788"/>
          <a:ext cx="3197810" cy="2030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1" kern="1200" dirty="0"/>
            <a:t>Interesse britânico </a:t>
          </a:r>
          <a:r>
            <a:rPr lang="pt-BR" sz="2600" kern="1200" dirty="0"/>
            <a:t>Consolidar conquistas territoriais</a:t>
          </a:r>
        </a:p>
      </dsp:txBody>
      <dsp:txXfrm>
        <a:off x="1941808" y="3360263"/>
        <a:ext cx="3078860" cy="1911659"/>
      </dsp:txXfrm>
    </dsp:sp>
    <dsp:sp modelId="{52DC41F7-F9D8-4EC8-AE98-7B8428285864}">
      <dsp:nvSpPr>
        <dsp:cNvPr id="0" name=""/>
        <dsp:cNvSpPr/>
      </dsp:nvSpPr>
      <dsp:spPr>
        <a:xfrm>
          <a:off x="5435456" y="2963241"/>
          <a:ext cx="3197810" cy="203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022FE-691E-423B-B335-9CF8FDCA29C2}">
      <dsp:nvSpPr>
        <dsp:cNvPr id="0" name=""/>
        <dsp:cNvSpPr/>
      </dsp:nvSpPr>
      <dsp:spPr>
        <a:xfrm>
          <a:off x="5790768" y="3300788"/>
          <a:ext cx="3197810" cy="2030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1" kern="1200" dirty="0"/>
            <a:t>Interesse árabe </a:t>
          </a:r>
          <a:r>
            <a:rPr lang="pt-BR" sz="2600" kern="1200" dirty="0"/>
            <a:t>Independência</a:t>
          </a:r>
        </a:p>
      </dsp:txBody>
      <dsp:txXfrm>
        <a:off x="5850243" y="3360263"/>
        <a:ext cx="3078860" cy="1911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51186-25B8-410C-81C4-2B7015F27DCD}">
      <dsp:nvSpPr>
        <dsp:cNvPr id="0" name=""/>
        <dsp:cNvSpPr/>
      </dsp:nvSpPr>
      <dsp:spPr>
        <a:xfrm>
          <a:off x="5257800" y="2535259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16DAA-C49C-46C9-9F26-7A9DD069E45E}">
      <dsp:nvSpPr>
        <dsp:cNvPr id="0" name=""/>
        <dsp:cNvSpPr/>
      </dsp:nvSpPr>
      <dsp:spPr>
        <a:xfrm>
          <a:off x="5212080" y="2535259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02373-6BFA-4F16-AC6C-FF8A34C8D717}">
      <dsp:nvSpPr>
        <dsp:cNvPr id="0" name=""/>
        <dsp:cNvSpPr/>
      </dsp:nvSpPr>
      <dsp:spPr>
        <a:xfrm>
          <a:off x="1537867" y="2535259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B29DB-94AF-47F6-BEB9-1FC025521FC9}">
      <dsp:nvSpPr>
        <dsp:cNvPr id="0" name=""/>
        <dsp:cNvSpPr/>
      </dsp:nvSpPr>
      <dsp:spPr>
        <a:xfrm>
          <a:off x="3720638" y="998097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O domínio otomano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(XIII-XX)</a:t>
          </a:r>
        </a:p>
      </dsp:txBody>
      <dsp:txXfrm>
        <a:off x="3720638" y="998097"/>
        <a:ext cx="3074323" cy="1537161"/>
      </dsp:txXfrm>
    </dsp:sp>
    <dsp:sp modelId="{4485A0C6-1E2B-4C8B-A488-1C913DB71399}">
      <dsp:nvSpPr>
        <dsp:cNvPr id="0" name=""/>
        <dsp:cNvSpPr/>
      </dsp:nvSpPr>
      <dsp:spPr>
        <a:xfrm>
          <a:off x="706" y="3180867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/>
            <a:t>Norte da África</a:t>
          </a:r>
        </a:p>
      </dsp:txBody>
      <dsp:txXfrm>
        <a:off x="706" y="3180867"/>
        <a:ext cx="3074323" cy="1537161"/>
      </dsp:txXfrm>
    </dsp:sp>
    <dsp:sp modelId="{4BFFBAD1-F5E2-49D2-96E8-B52A52152343}">
      <dsp:nvSpPr>
        <dsp:cNvPr id="0" name=""/>
        <dsp:cNvSpPr/>
      </dsp:nvSpPr>
      <dsp:spPr>
        <a:xfrm>
          <a:off x="3720638" y="3180867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Sudeste da Europa</a:t>
          </a:r>
        </a:p>
      </dsp:txBody>
      <dsp:txXfrm>
        <a:off x="3720638" y="3180867"/>
        <a:ext cx="3074323" cy="1537161"/>
      </dsp:txXfrm>
    </dsp:sp>
    <dsp:sp modelId="{15BE4CD3-33EF-4EBE-ABE0-20FCC949EC0C}">
      <dsp:nvSpPr>
        <dsp:cNvPr id="0" name=""/>
        <dsp:cNvSpPr/>
      </dsp:nvSpPr>
      <dsp:spPr>
        <a:xfrm>
          <a:off x="7440570" y="3180867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Parte do Oriente Médio</a:t>
          </a:r>
        </a:p>
      </dsp:txBody>
      <dsp:txXfrm>
        <a:off x="7440570" y="3180867"/>
        <a:ext cx="3074323" cy="15371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0AC68-1EC3-442F-9916-B3DD74EA22F4}">
      <dsp:nvSpPr>
        <dsp:cNvPr id="0" name=""/>
        <dsp:cNvSpPr/>
      </dsp:nvSpPr>
      <dsp:spPr>
        <a:xfrm>
          <a:off x="7317645" y="2524947"/>
          <a:ext cx="312887" cy="2440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0525"/>
              </a:lnTo>
              <a:lnTo>
                <a:pt x="312887" y="244052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55EF5-13C8-4122-AA25-27C16AD00161}">
      <dsp:nvSpPr>
        <dsp:cNvPr id="0" name=""/>
        <dsp:cNvSpPr/>
      </dsp:nvSpPr>
      <dsp:spPr>
        <a:xfrm>
          <a:off x="7317645" y="2524947"/>
          <a:ext cx="312887" cy="959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522"/>
              </a:lnTo>
              <a:lnTo>
                <a:pt x="312887" y="95952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75674-2F19-4A25-8D45-74FB32C0D182}">
      <dsp:nvSpPr>
        <dsp:cNvPr id="0" name=""/>
        <dsp:cNvSpPr/>
      </dsp:nvSpPr>
      <dsp:spPr>
        <a:xfrm>
          <a:off x="6890031" y="1043944"/>
          <a:ext cx="1261981" cy="438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21"/>
              </a:lnTo>
              <a:lnTo>
                <a:pt x="1261981" y="219021"/>
              </a:lnTo>
              <a:lnTo>
                <a:pt x="1261981" y="4380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7C84A-E7A2-4544-A270-A8278958356B}">
      <dsp:nvSpPr>
        <dsp:cNvPr id="0" name=""/>
        <dsp:cNvSpPr/>
      </dsp:nvSpPr>
      <dsp:spPr>
        <a:xfrm>
          <a:off x="5628050" y="1043944"/>
          <a:ext cx="1261981" cy="438043"/>
        </a:xfrm>
        <a:custGeom>
          <a:avLst/>
          <a:gdLst/>
          <a:ahLst/>
          <a:cxnLst/>
          <a:rect l="0" t="0" r="0" b="0"/>
          <a:pathLst>
            <a:path>
              <a:moveTo>
                <a:pt x="1261981" y="0"/>
              </a:moveTo>
              <a:lnTo>
                <a:pt x="1261981" y="219021"/>
              </a:lnTo>
              <a:lnTo>
                <a:pt x="0" y="219021"/>
              </a:lnTo>
              <a:lnTo>
                <a:pt x="0" y="4380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F61F9-FC58-4F8D-931F-83BBBC0AD622}">
      <dsp:nvSpPr>
        <dsp:cNvPr id="0" name=""/>
        <dsp:cNvSpPr/>
      </dsp:nvSpPr>
      <dsp:spPr>
        <a:xfrm>
          <a:off x="1796387" y="1043944"/>
          <a:ext cx="91440" cy="438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0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A9040-9C54-4147-9554-86DF0A9EFC34}">
      <dsp:nvSpPr>
        <dsp:cNvPr id="0" name=""/>
        <dsp:cNvSpPr/>
      </dsp:nvSpPr>
      <dsp:spPr>
        <a:xfrm>
          <a:off x="799147" y="985"/>
          <a:ext cx="2085919" cy="104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Xerife de Meca</a:t>
          </a:r>
        </a:p>
      </dsp:txBody>
      <dsp:txXfrm>
        <a:off x="799147" y="985"/>
        <a:ext cx="2085919" cy="1042959"/>
      </dsp:txXfrm>
    </dsp:sp>
    <dsp:sp modelId="{D3752F03-C611-4AB5-AE57-112FA804F578}">
      <dsp:nvSpPr>
        <dsp:cNvPr id="0" name=""/>
        <dsp:cNvSpPr/>
      </dsp:nvSpPr>
      <dsp:spPr>
        <a:xfrm>
          <a:off x="799147" y="1481987"/>
          <a:ext cx="2085919" cy="104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Hussein </a:t>
          </a:r>
          <a:r>
            <a:rPr lang="pt-BR" sz="2100" kern="1200" dirty="0" err="1"/>
            <a:t>ibn</a:t>
          </a:r>
          <a:r>
            <a:rPr lang="pt-BR" sz="2100" kern="1200" dirty="0"/>
            <a:t> Ali </a:t>
          </a:r>
          <a:r>
            <a:rPr lang="pt-BR" sz="2100" kern="1200" dirty="0" err="1"/>
            <a:t>Hashemi</a:t>
          </a:r>
          <a:endParaRPr lang="pt-BR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(clã Hashemita)</a:t>
          </a:r>
        </a:p>
      </dsp:txBody>
      <dsp:txXfrm>
        <a:off x="799147" y="1481987"/>
        <a:ext cx="2085919" cy="1042959"/>
      </dsp:txXfrm>
    </dsp:sp>
    <dsp:sp modelId="{988D87B0-D0A9-4DF7-B0D5-9A6EC8C7173C}">
      <dsp:nvSpPr>
        <dsp:cNvPr id="0" name=""/>
        <dsp:cNvSpPr/>
      </dsp:nvSpPr>
      <dsp:spPr>
        <a:xfrm>
          <a:off x="3323109" y="985"/>
          <a:ext cx="2085919" cy="104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 Primeira Guerra Mundial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(1914-1918)</a:t>
          </a:r>
        </a:p>
      </dsp:txBody>
      <dsp:txXfrm>
        <a:off x="3323109" y="985"/>
        <a:ext cx="2085919" cy="1042959"/>
      </dsp:txXfrm>
    </dsp:sp>
    <dsp:sp modelId="{EBE3AF12-A038-4649-A1EC-A0F237F9FB46}">
      <dsp:nvSpPr>
        <dsp:cNvPr id="0" name=""/>
        <dsp:cNvSpPr/>
      </dsp:nvSpPr>
      <dsp:spPr>
        <a:xfrm>
          <a:off x="5847072" y="985"/>
          <a:ext cx="2085919" cy="104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Os Acordos Mac-Mahon – Ali Hussein</a:t>
          </a:r>
        </a:p>
      </dsp:txBody>
      <dsp:txXfrm>
        <a:off x="5847072" y="985"/>
        <a:ext cx="2085919" cy="1042959"/>
      </dsp:txXfrm>
    </dsp:sp>
    <dsp:sp modelId="{777A7370-58C2-4E53-A88E-FB7799D2EA37}">
      <dsp:nvSpPr>
        <dsp:cNvPr id="0" name=""/>
        <dsp:cNvSpPr/>
      </dsp:nvSpPr>
      <dsp:spPr>
        <a:xfrm>
          <a:off x="4585091" y="1481987"/>
          <a:ext cx="2085919" cy="104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 figura de Faissal</a:t>
          </a:r>
        </a:p>
      </dsp:txBody>
      <dsp:txXfrm>
        <a:off x="4585091" y="1481987"/>
        <a:ext cx="2085919" cy="1042959"/>
      </dsp:txXfrm>
    </dsp:sp>
    <dsp:sp modelId="{F72BCA52-12A7-4B73-83E0-F4348940CD4D}">
      <dsp:nvSpPr>
        <dsp:cNvPr id="0" name=""/>
        <dsp:cNvSpPr/>
      </dsp:nvSpPr>
      <dsp:spPr>
        <a:xfrm>
          <a:off x="7109053" y="1481987"/>
          <a:ext cx="2085919" cy="104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 figura de Thomas Edward Lawrence</a:t>
          </a:r>
        </a:p>
      </dsp:txBody>
      <dsp:txXfrm>
        <a:off x="7109053" y="1481987"/>
        <a:ext cx="2085919" cy="1042959"/>
      </dsp:txXfrm>
    </dsp:sp>
    <dsp:sp modelId="{2E81F2EB-79BA-40C7-AEB7-6655B0C4D1D5}">
      <dsp:nvSpPr>
        <dsp:cNvPr id="0" name=""/>
        <dsp:cNvSpPr/>
      </dsp:nvSpPr>
      <dsp:spPr>
        <a:xfrm>
          <a:off x="7630533" y="2962990"/>
          <a:ext cx="2085919" cy="104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Agente do imperialismo (?)</a:t>
          </a:r>
        </a:p>
      </dsp:txBody>
      <dsp:txXfrm>
        <a:off x="7630533" y="2962990"/>
        <a:ext cx="2085919" cy="1042959"/>
      </dsp:txXfrm>
    </dsp:sp>
    <dsp:sp modelId="{A6FE058E-E7C9-4A67-9FE1-150B88FC817D}">
      <dsp:nvSpPr>
        <dsp:cNvPr id="0" name=""/>
        <dsp:cNvSpPr/>
      </dsp:nvSpPr>
      <dsp:spPr>
        <a:xfrm>
          <a:off x="7630533" y="4443993"/>
          <a:ext cx="2085919" cy="104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Apaixonado pela causa árabe (?)</a:t>
          </a:r>
        </a:p>
      </dsp:txBody>
      <dsp:txXfrm>
        <a:off x="7630533" y="4443993"/>
        <a:ext cx="2085919" cy="10429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464C8-7644-4A2E-A64E-A220AEACD56C}">
      <dsp:nvSpPr>
        <dsp:cNvPr id="0" name=""/>
        <dsp:cNvSpPr/>
      </dsp:nvSpPr>
      <dsp:spPr>
        <a:xfrm>
          <a:off x="0" y="32603"/>
          <a:ext cx="4659756" cy="12556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Abdhulla Aziz ibn Saud</a:t>
          </a:r>
        </a:p>
      </dsp:txBody>
      <dsp:txXfrm>
        <a:off x="0" y="32603"/>
        <a:ext cx="4659756" cy="1255669"/>
      </dsp:txXfrm>
    </dsp:sp>
    <dsp:sp modelId="{9CD21305-7B8E-4353-A262-E1167BDDCE14}">
      <dsp:nvSpPr>
        <dsp:cNvPr id="0" name=""/>
        <dsp:cNvSpPr/>
      </dsp:nvSpPr>
      <dsp:spPr>
        <a:xfrm>
          <a:off x="0" y="1288273"/>
          <a:ext cx="4659756" cy="20532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kern="1200"/>
            <a:t>Clã Saud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kern="1200"/>
            <a:t>Oásis de Riad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kern="1200"/>
            <a:t>Wahabismo</a:t>
          </a:r>
        </a:p>
      </dsp:txBody>
      <dsp:txXfrm>
        <a:off x="0" y="1288273"/>
        <a:ext cx="4659756" cy="20532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5A37B-3C65-41F8-AF8C-B1B0FA451363}">
      <dsp:nvSpPr>
        <dsp:cNvPr id="0" name=""/>
        <dsp:cNvSpPr/>
      </dsp:nvSpPr>
      <dsp:spPr>
        <a:xfrm>
          <a:off x="2951" y="2246422"/>
          <a:ext cx="2765709" cy="1382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Oriente Médio</a:t>
          </a:r>
        </a:p>
      </dsp:txBody>
      <dsp:txXfrm>
        <a:off x="43453" y="2286924"/>
        <a:ext cx="2684705" cy="1301850"/>
      </dsp:txXfrm>
    </dsp:sp>
    <dsp:sp modelId="{CAA16453-C299-4E5F-B0E9-FF3FD1AA7747}">
      <dsp:nvSpPr>
        <dsp:cNvPr id="0" name=""/>
        <dsp:cNvSpPr/>
      </dsp:nvSpPr>
      <dsp:spPr>
        <a:xfrm>
          <a:off x="2768661" y="2916667"/>
          <a:ext cx="1106283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1106283" y="211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294145" y="2910192"/>
        <a:ext cx="55314" cy="55314"/>
      </dsp:txXfrm>
    </dsp:sp>
    <dsp:sp modelId="{ADB36787-8FBC-4E1A-9496-B94BDAF8F967}">
      <dsp:nvSpPr>
        <dsp:cNvPr id="0" name=""/>
        <dsp:cNvSpPr/>
      </dsp:nvSpPr>
      <dsp:spPr>
        <a:xfrm>
          <a:off x="3874945" y="2246422"/>
          <a:ext cx="2765709" cy="1382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Disputa triangular</a:t>
          </a:r>
        </a:p>
      </dsp:txBody>
      <dsp:txXfrm>
        <a:off x="3915447" y="2286924"/>
        <a:ext cx="2684705" cy="1301850"/>
      </dsp:txXfrm>
    </dsp:sp>
    <dsp:sp modelId="{11C4D8FA-5DBF-4062-9CF7-2EA080795E9A}">
      <dsp:nvSpPr>
        <dsp:cNvPr id="0" name=""/>
        <dsp:cNvSpPr/>
      </dsp:nvSpPr>
      <dsp:spPr>
        <a:xfrm rot="18289469">
          <a:off x="6225181" y="2121526"/>
          <a:ext cx="1937231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1937231" y="211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7145366" y="2094277"/>
        <a:ext cx="96861" cy="96861"/>
      </dsp:txXfrm>
    </dsp:sp>
    <dsp:sp modelId="{38311512-7D50-4428-B89D-56175E55FFF7}">
      <dsp:nvSpPr>
        <dsp:cNvPr id="0" name=""/>
        <dsp:cNvSpPr/>
      </dsp:nvSpPr>
      <dsp:spPr>
        <a:xfrm>
          <a:off x="7746938" y="656138"/>
          <a:ext cx="2765709" cy="1382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Domínio franco-britânico</a:t>
          </a:r>
        </a:p>
      </dsp:txBody>
      <dsp:txXfrm>
        <a:off x="7787440" y="696640"/>
        <a:ext cx="2684705" cy="1301850"/>
      </dsp:txXfrm>
    </dsp:sp>
    <dsp:sp modelId="{C05B7184-36BB-4273-887B-BED8392F9734}">
      <dsp:nvSpPr>
        <dsp:cNvPr id="0" name=""/>
        <dsp:cNvSpPr/>
      </dsp:nvSpPr>
      <dsp:spPr>
        <a:xfrm>
          <a:off x="6640654" y="2916667"/>
          <a:ext cx="1106283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1106283" y="211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166139" y="2910192"/>
        <a:ext cx="55314" cy="55314"/>
      </dsp:txXfrm>
    </dsp:sp>
    <dsp:sp modelId="{7C2A4FFE-AF26-47C6-81A0-F084FF3546E6}">
      <dsp:nvSpPr>
        <dsp:cNvPr id="0" name=""/>
        <dsp:cNvSpPr/>
      </dsp:nvSpPr>
      <dsp:spPr>
        <a:xfrm>
          <a:off x="7746938" y="2246422"/>
          <a:ext cx="2765709" cy="1382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Nacionalismo árabe</a:t>
          </a:r>
        </a:p>
      </dsp:txBody>
      <dsp:txXfrm>
        <a:off x="7787440" y="2286924"/>
        <a:ext cx="2684705" cy="1301850"/>
      </dsp:txXfrm>
    </dsp:sp>
    <dsp:sp modelId="{F1188F41-79D5-4CDC-B844-4CB3370F9028}">
      <dsp:nvSpPr>
        <dsp:cNvPr id="0" name=""/>
        <dsp:cNvSpPr/>
      </dsp:nvSpPr>
      <dsp:spPr>
        <a:xfrm rot="3310531">
          <a:off x="6225181" y="3711809"/>
          <a:ext cx="1937231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1937231" y="211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7145366" y="3684560"/>
        <a:ext cx="96861" cy="96861"/>
      </dsp:txXfrm>
    </dsp:sp>
    <dsp:sp modelId="{D7790D43-F42B-4FDA-88E6-777B93AB7B8E}">
      <dsp:nvSpPr>
        <dsp:cNvPr id="0" name=""/>
        <dsp:cNvSpPr/>
      </dsp:nvSpPr>
      <dsp:spPr>
        <a:xfrm>
          <a:off x="7746938" y="3836705"/>
          <a:ext cx="2765709" cy="1382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Nacionalismo turco</a:t>
          </a:r>
        </a:p>
      </dsp:txBody>
      <dsp:txXfrm>
        <a:off x="7787440" y="3877207"/>
        <a:ext cx="2684705" cy="13018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EEE0C-62A9-4C8F-996B-BF63BEF3EC5F}">
      <dsp:nvSpPr>
        <dsp:cNvPr id="0" name=""/>
        <dsp:cNvSpPr/>
      </dsp:nvSpPr>
      <dsp:spPr>
        <a:xfrm>
          <a:off x="4812376" y="2595067"/>
          <a:ext cx="890847" cy="1915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5423" y="0"/>
              </a:lnTo>
              <a:lnTo>
                <a:pt x="445423" y="1915323"/>
              </a:lnTo>
              <a:lnTo>
                <a:pt x="890847" y="19153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259B3-1065-4DE2-BB14-5EB0917A7C5E}">
      <dsp:nvSpPr>
        <dsp:cNvPr id="0" name=""/>
        <dsp:cNvSpPr/>
      </dsp:nvSpPr>
      <dsp:spPr>
        <a:xfrm>
          <a:off x="4812376" y="2549347"/>
          <a:ext cx="8908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90847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82C1C-C8DD-412F-9E4C-E7101D112159}">
      <dsp:nvSpPr>
        <dsp:cNvPr id="0" name=""/>
        <dsp:cNvSpPr/>
      </dsp:nvSpPr>
      <dsp:spPr>
        <a:xfrm>
          <a:off x="4812376" y="679744"/>
          <a:ext cx="890847" cy="1915323"/>
        </a:xfrm>
        <a:custGeom>
          <a:avLst/>
          <a:gdLst/>
          <a:ahLst/>
          <a:cxnLst/>
          <a:rect l="0" t="0" r="0" b="0"/>
          <a:pathLst>
            <a:path>
              <a:moveTo>
                <a:pt x="0" y="1915323"/>
              </a:moveTo>
              <a:lnTo>
                <a:pt x="445423" y="1915323"/>
              </a:lnTo>
              <a:lnTo>
                <a:pt x="445423" y="0"/>
              </a:lnTo>
              <a:lnTo>
                <a:pt x="89084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CF8DC-9BBF-4AEA-8DAE-E30D5681C7B5}">
      <dsp:nvSpPr>
        <dsp:cNvPr id="0" name=""/>
        <dsp:cNvSpPr/>
      </dsp:nvSpPr>
      <dsp:spPr>
        <a:xfrm>
          <a:off x="358136" y="1915795"/>
          <a:ext cx="4454239" cy="1358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200" b="1" kern="1200" dirty="0"/>
            <a:t>Reino Unido</a:t>
          </a:r>
        </a:p>
      </dsp:txBody>
      <dsp:txXfrm>
        <a:off x="358136" y="1915795"/>
        <a:ext cx="4454239" cy="1358543"/>
      </dsp:txXfrm>
    </dsp:sp>
    <dsp:sp modelId="{16DFDFFB-F733-4145-B1E0-0700FA530B80}">
      <dsp:nvSpPr>
        <dsp:cNvPr id="0" name=""/>
        <dsp:cNvSpPr/>
      </dsp:nvSpPr>
      <dsp:spPr>
        <a:xfrm>
          <a:off x="5703223" y="472"/>
          <a:ext cx="4454239" cy="1358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Acordo </a:t>
          </a:r>
          <a:r>
            <a:rPr lang="pt-BR" sz="4400" kern="1200" dirty="0" err="1"/>
            <a:t>Mac-Mahon</a:t>
          </a:r>
          <a:r>
            <a:rPr lang="pt-BR" sz="4400" kern="1200" dirty="0"/>
            <a:t> – Hussein</a:t>
          </a:r>
        </a:p>
      </dsp:txBody>
      <dsp:txXfrm>
        <a:off x="5703223" y="472"/>
        <a:ext cx="4454239" cy="1358543"/>
      </dsp:txXfrm>
    </dsp:sp>
    <dsp:sp modelId="{04E2A351-1D9B-42D7-8F09-42FA65FF1871}">
      <dsp:nvSpPr>
        <dsp:cNvPr id="0" name=""/>
        <dsp:cNvSpPr/>
      </dsp:nvSpPr>
      <dsp:spPr>
        <a:xfrm>
          <a:off x="5703223" y="1915795"/>
          <a:ext cx="4454239" cy="1358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Declaração Balfour</a:t>
          </a:r>
        </a:p>
      </dsp:txBody>
      <dsp:txXfrm>
        <a:off x="5703223" y="1915795"/>
        <a:ext cx="4454239" cy="1358543"/>
      </dsp:txXfrm>
    </dsp:sp>
    <dsp:sp modelId="{74BA6622-45A5-4CD6-9E67-29FCB5A123D8}">
      <dsp:nvSpPr>
        <dsp:cNvPr id="0" name=""/>
        <dsp:cNvSpPr/>
      </dsp:nvSpPr>
      <dsp:spPr>
        <a:xfrm>
          <a:off x="5703223" y="3831119"/>
          <a:ext cx="4454239" cy="1358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 err="1"/>
            <a:t>Sikes-Picot</a:t>
          </a:r>
          <a:endParaRPr lang="pt-BR" sz="4400" kern="1200" dirty="0"/>
        </a:p>
      </dsp:txBody>
      <dsp:txXfrm>
        <a:off x="5703223" y="3831119"/>
        <a:ext cx="4454239" cy="1358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4F8ED-B201-9B6F-7A56-F2F14940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711A95-1D66-950D-28FB-87B9EBB2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D86857-FD3B-3477-6651-EEFEC156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7E3A6-64B0-7729-E4A9-91E92A82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59813D-08A5-445C-EB37-BD705DA0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6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C5-ABC0-1DDA-5B6D-03F0E2E2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260712-75C4-C9EA-39C0-F7B858D1A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E791FE-3605-697B-CB81-3F83E6DD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B5DA95-1079-15C4-206F-D279F88C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E56F5C-9ACA-E5F8-65AB-86266497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42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5BAF7C-E34A-E71B-7DFE-3A5B152B3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0F56B1-679F-2CEC-A373-13AF5253C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28E03A-3F89-ECFD-BEAE-9DF7B6F7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493430-8507-0E35-B4C9-420CB25D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E57DBE-D067-61A1-997E-052ABA2F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95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47F9F-EA2D-8431-A614-5D75BBB9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80B93A-8B56-EB64-C2E3-AA38CBC01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146441-2BC5-F2D9-DD21-BF98C455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03D905-5B83-7ED4-7595-5E5B4EA6A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CE06EA-DD26-0365-298C-1F4D6651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82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7E4C9-EA31-DD05-37D1-9CC87D18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CEF7BB-26DB-6F33-03FB-7B36F390B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B904A3-FF2C-A576-76DB-0CA81E87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90A6AF-93DE-2E76-8145-3F554854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7FBDFB-3FFA-8293-CA26-0975F210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11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F8A53-D5E5-CFEF-6A76-A153B252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0D7CBC-F25E-B25C-BE4B-40C14FAAF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BD810A-EEFB-83BE-2599-02895C42D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3C64E9-894C-FAD9-C754-C3AC5AA8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CD4663-92ED-CD32-EEA5-30E6DB9C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BA9EE7-18D9-276A-9527-5DDC96AF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56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CF48C-1172-4869-063C-2ACF3BFF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1A262B-B996-78E5-C35B-CFD4BA8CB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A2516A-8990-0E00-C9B9-74AA92E46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28CE34F-1F7A-400A-E4F3-824182185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8E687B-B4BE-5221-DC66-3FDCBF714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A5C8D32-2ED4-F8DA-057C-3BF0CF69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0369CF-EB0B-024E-797F-9F6DA5E7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BA0A060-E972-B68B-3BC3-DC74D52F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14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14F77-E8E9-4973-5C19-54C01875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EBBA84-1116-07ED-325E-5D239AB2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DF3C1B-0250-2837-E376-7C146218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931D56-D3EA-2355-1201-1CDF092D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63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9254B1-5B30-1AF8-A2DF-53FB8FBE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4010CFC-C4AE-B945-D5B8-2CC1C1FB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B6CF13-8CE5-BD22-715F-242C1510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9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B116A-52EC-7973-E476-FDBCF3EB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189321-6690-5663-3AF4-7B7E08318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0C7F26-0256-6FBC-60A4-423D970AE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757905-9A82-1F3E-05A5-37D53ADB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5825F1-21D2-AFAD-04BA-0E2CDF0F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9B390F-4618-1BCB-3A04-A6893831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09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E7FD3-50B2-717A-FF71-D8DB5C66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BB5F127-AB19-9D55-6990-2E915E7D1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279E46-C67E-DE80-07BF-0AA63FA2A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332AB4-2BCC-AF76-85F0-989778E9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05034E-B8DD-8334-1DD6-BFCA2BFE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22D8B8-3C69-D4EE-320F-CC4E4D42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55CE59-2BD9-A8D3-7472-55FD00F9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4CA66C-3A73-7D86-989E-BD80318A8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903673-6DF9-8FFD-D3A0-E4669C43F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E1D7F-A628-4FD3-B376-352EE8AFDBF7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D4C728-5958-6AB7-834B-8D5963F22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F7C0D8-1D4E-E59B-883E-7637465A7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40D5E1-8257-418B-8720-5EDA82856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5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7F062-7CC7-1907-8CD2-E5BDA7F23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>
            <a:normAutofit/>
          </a:bodyPr>
          <a:lstStyle/>
          <a:p>
            <a:r>
              <a:rPr lang="pt-BR" sz="4000" b="1" dirty="0"/>
              <a:t>O SURGIMENTO DO ORIENTE MÉDIO</a:t>
            </a:r>
            <a:br>
              <a:rPr lang="pt-BR" sz="4000" b="1" dirty="0"/>
            </a:br>
            <a:r>
              <a:rPr lang="pt-BR" sz="3200" b="1" dirty="0"/>
              <a:t>FRONTEIRAS E TERRITÓRIOS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3FCB604-9734-7B7C-7A05-5E41F956E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713753"/>
              </p:ext>
            </p:extLst>
          </p:nvPr>
        </p:nvGraphicFramePr>
        <p:xfrm>
          <a:off x="1524000" y="3602038"/>
          <a:ext cx="9144000" cy="165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94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ejaz | Mountains, Map, &amp; Province | Britannica">
            <a:extLst>
              <a:ext uri="{FF2B5EF4-FFF2-40B4-BE49-F238E27FC236}">
                <a16:creationId xmlns:a16="http://schemas.microsoft.com/office/drawing/2014/main" id="{6510F8BE-1383-63EA-6718-061AB5574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1" b="18420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4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6A147-8918-17EA-7709-41D5C83C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41711"/>
            <a:ext cx="3234466" cy="3474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A GRÃ SÍRIA</a:t>
            </a:r>
          </a:p>
        </p:txBody>
      </p: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síria e a mesopotâmia retrô mapa - vintage syria map - fotografias e filmes do acervo">
            <a:extLst>
              <a:ext uri="{FF2B5EF4-FFF2-40B4-BE49-F238E27FC236}">
                <a16:creationId xmlns:a16="http://schemas.microsoft.com/office/drawing/2014/main" id="{B85986D1-4B6A-99F8-993D-85FC3D430E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4217"/>
          <a:stretch>
            <a:fillRect/>
          </a:stretch>
        </p:blipFill>
        <p:spPr bwMode="auto">
          <a:xfrm>
            <a:off x="4615543" y="10"/>
            <a:ext cx="75764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8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p Of The Arabian Peninsula Middle East Physical Map 3d Render Map With  Relief And Mountains Stock Photo - Download Image Now - iStock">
            <a:extLst>
              <a:ext uri="{FF2B5EF4-FFF2-40B4-BE49-F238E27FC236}">
                <a16:creationId xmlns:a16="http://schemas.microsoft.com/office/drawing/2014/main" id="{705EB65C-56A7-FBC5-7212-F83AA37E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13862" b="2"/>
          <a:stretch/>
        </p:blipFill>
        <p:spPr bwMode="auto">
          <a:xfrm>
            <a:off x="6103027" y="10"/>
            <a:ext cx="608897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BF9739-28A5-DF45-8440-8B3A4435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pt-BR" sz="4000" b="1"/>
              <a:t>Nejed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C940649-166F-98BF-5C99-4C6128EA0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5077"/>
              </p:ext>
            </p:extLst>
          </p:nvPr>
        </p:nvGraphicFramePr>
        <p:xfrm>
          <a:off x="761801" y="2884929"/>
          <a:ext cx="4659756" cy="337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786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36FCA-B228-AAE1-E137-34AFA64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67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3F42545-DFCF-B4A7-BFE6-7FDDABFE3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63786"/>
              </p:ext>
            </p:extLst>
          </p:nvPr>
        </p:nvGraphicFramePr>
        <p:xfrm>
          <a:off x="838200" y="543208"/>
          <a:ext cx="10515600" cy="587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58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7D44E-9079-EABB-8BB4-2CC99613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C2ADCAB-E211-828F-3CD9-637E397AD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742680"/>
              </p:ext>
            </p:extLst>
          </p:nvPr>
        </p:nvGraphicFramePr>
        <p:xfrm>
          <a:off x="838200" y="986828"/>
          <a:ext cx="10515600" cy="5190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92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11CF0-18A8-5DF9-A442-43B3B2B8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43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A627B0-6721-89ED-90F8-111CE4E6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039"/>
            <a:ext cx="10515600" cy="50069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i="1" dirty="0"/>
              <a:t>Apressei-me em levar o conteúdo de vossa carta ao conhecimento do governo britânico e é com maior satisfação que vos transmito em seu nome, a declaração seguinte que acolhereis, estou certo, com satisfação:</a:t>
            </a:r>
          </a:p>
          <a:p>
            <a:pPr marL="0" indent="0" algn="just">
              <a:buNone/>
            </a:pPr>
            <a:r>
              <a:rPr lang="pt-BR" i="1" dirty="0"/>
              <a:t>(...)</a:t>
            </a:r>
          </a:p>
          <a:p>
            <a:pPr marL="0" indent="0" algn="just">
              <a:buNone/>
            </a:pPr>
            <a:r>
              <a:rPr lang="pt-BR" i="1" dirty="0"/>
              <a:t>Levadas em conta as modificações acima, a Grã-Bretanha está pronta em reconhecer e sustentar a independência dos árabes em todas as regiões situadas no interior das fronteiras propostas pelo Xerife de Meca.</a:t>
            </a:r>
          </a:p>
          <a:p>
            <a:pPr marL="0" indent="0">
              <a:buNone/>
            </a:pPr>
            <a:r>
              <a:rPr lang="pt-BR" sz="2000" dirty="0"/>
              <a:t>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pt-BR" sz="2000" dirty="0"/>
              <a:t>                                                                       Henry </a:t>
            </a:r>
            <a:r>
              <a:rPr lang="pt-BR" sz="2000" dirty="0" err="1"/>
              <a:t>Mac-Mahon</a:t>
            </a:r>
            <a:r>
              <a:rPr lang="pt-BR" sz="2000" dirty="0"/>
              <a:t>, Alto Comissário do </a:t>
            </a:r>
            <a:r>
              <a:rPr lang="pt-BR" sz="2000" dirty="0" err="1"/>
              <a:t>Arab</a:t>
            </a:r>
            <a:r>
              <a:rPr lang="pt-BR" sz="2000" dirty="0"/>
              <a:t> </a:t>
            </a:r>
            <a:r>
              <a:rPr lang="pt-BR" sz="2000" i="1" dirty="0"/>
              <a:t>Bureau</a:t>
            </a:r>
            <a:r>
              <a:rPr lang="pt-BR" sz="2000" dirty="0"/>
              <a:t>  2016.</a:t>
            </a:r>
          </a:p>
        </p:txBody>
      </p:sp>
    </p:spTree>
    <p:extLst>
      <p:ext uri="{BB962C8B-B14F-4D97-AF65-F5344CB8AC3E}">
        <p14:creationId xmlns:p14="http://schemas.microsoft.com/office/powerpoint/2010/main" val="369044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F6E52-6EEF-1ADD-6BD3-E5DB2DAD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0F4C9B-A261-E7FB-473C-861DCB99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5910"/>
            <a:ext cx="10515600" cy="5351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/>
              <a:t>Seria supérfluo sublinhar que o objetivo procurado pela Turquia é o de </a:t>
            </a:r>
            <a:r>
              <a:rPr lang="pt-BR" i="1" dirty="0" err="1"/>
              <a:t>semar</a:t>
            </a:r>
            <a:r>
              <a:rPr lang="pt-BR" i="1" dirty="0"/>
              <a:t> dúvida e a desconfiança entre as potências aliadas e os árabes, que sob esclarecida direção de Vossa Majestade, desenvolvem nobres esforços para recuperar sua antiga liberdade. A política turca visa provocar um desacordo, fazendo crer aos aliados que os árabes poderiam ser levados a renunciar às suas aspirações. Intrigas tais não podem, todavia, conseguir semear a discórdia entre pessoas inspiradas por uma mesma intenção e com vistas a um mesmo objetivo.</a:t>
            </a:r>
          </a:p>
          <a:p>
            <a:pPr marL="0" indent="0">
              <a:buNone/>
            </a:pPr>
            <a:r>
              <a:rPr lang="pt-BR" i="1" dirty="0"/>
              <a:t>(...) O Governo de Sua Majestade confirma suas promessas anteriores concernentes à libertação dos povos árabes.</a:t>
            </a:r>
          </a:p>
          <a:p>
            <a:pPr marL="0" indent="0">
              <a:buNone/>
            </a:pPr>
            <a:endParaRPr lang="pt-BR" sz="2400" i="1" dirty="0"/>
          </a:p>
          <a:p>
            <a:pPr marL="0" indent="0">
              <a:buNone/>
            </a:pPr>
            <a:r>
              <a:rPr lang="pt-BR" sz="2000" i="1" dirty="0"/>
              <a:t>                                                          J.R. </a:t>
            </a:r>
            <a:r>
              <a:rPr lang="pt-BR" sz="2000" i="1" dirty="0" err="1"/>
              <a:t>Basset</a:t>
            </a:r>
            <a:r>
              <a:rPr lang="pt-BR" sz="2000" i="1" dirty="0"/>
              <a:t>, comando militar do </a:t>
            </a:r>
            <a:r>
              <a:rPr lang="pt-BR" sz="2000" i="1" dirty="0" err="1"/>
              <a:t>Arab</a:t>
            </a:r>
            <a:r>
              <a:rPr lang="pt-BR" sz="2000" i="1" dirty="0"/>
              <a:t> Bureau, 2017.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4636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035CF-E3BA-895F-6DB5-4D0F8AE7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1580"/>
          </a:xfrm>
        </p:spPr>
        <p:txBody>
          <a:bodyPr>
            <a:normAutofit fontScale="90000"/>
          </a:bodyPr>
          <a:lstStyle/>
          <a:p>
            <a:r>
              <a:rPr lang="pt-BR" dirty="0"/>
              <a:t>FIM DA GRANDE GUERRA 1914-1918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E60EEE5-E1BA-A810-1D6D-92B3995B6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37678"/>
              </p:ext>
            </p:extLst>
          </p:nvPr>
        </p:nvGraphicFramePr>
        <p:xfrm>
          <a:off x="838200" y="1167897"/>
          <a:ext cx="10515600" cy="526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E7D3A-72A1-BF08-8239-BA5E0EA3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28E64C2-45E0-D3FF-428C-DD96CF0000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838200"/>
          <a:ext cx="10515600" cy="565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79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Arabian Peninsula - WorldAtlas">
            <a:extLst>
              <a:ext uri="{FF2B5EF4-FFF2-40B4-BE49-F238E27FC236}">
                <a16:creationId xmlns:a16="http://schemas.microsoft.com/office/drawing/2014/main" id="{3D3F076A-5DEE-D6CC-E583-106D5BFB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20078" b="2"/>
          <a:stretch/>
        </p:blipFill>
        <p:spPr bwMode="auto">
          <a:xfrm>
            <a:off x="6781799" y="1714500"/>
            <a:ext cx="54102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1ED8A68-A582-AC62-104E-E319E9DB3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372D85-9E13-E181-28E5-DA4FAA73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50409"/>
            <a:ext cx="10222952" cy="1228299"/>
          </a:xfrm>
        </p:spPr>
        <p:txBody>
          <a:bodyPr>
            <a:normAutofit/>
          </a:bodyPr>
          <a:lstStyle/>
          <a:p>
            <a:endParaRPr lang="pt-BR" sz="4000"/>
          </a:p>
        </p:txBody>
      </p:sp>
      <p:graphicFrame>
        <p:nvGraphicFramePr>
          <p:cNvPr id="13" name="Espaço Reservado para Conteúdo 12">
            <a:extLst>
              <a:ext uri="{FF2B5EF4-FFF2-40B4-BE49-F238E27FC236}">
                <a16:creationId xmlns:a16="http://schemas.microsoft.com/office/drawing/2014/main" id="{94F7B402-0245-B1F8-33D9-7BCD94928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418580"/>
              </p:ext>
            </p:extLst>
          </p:nvPr>
        </p:nvGraphicFramePr>
        <p:xfrm>
          <a:off x="761801" y="2183642"/>
          <a:ext cx="5334199" cy="411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937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iddle East and the Cost of Strategic Inconsistency">
            <a:extLst>
              <a:ext uri="{FF2B5EF4-FFF2-40B4-BE49-F238E27FC236}">
                <a16:creationId xmlns:a16="http://schemas.microsoft.com/office/drawing/2014/main" id="{BA401C8C-9CEF-84B9-D01A-D436E1E1D4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E58B0D-A819-BD55-FD22-0606688A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PRIMEIRAS PALAVRAS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58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DA1638-BC8F-A129-A380-3521632E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 b="1" dirty="0"/>
              <a:t>CONFRONTO NA ARÁBIA</a:t>
            </a:r>
          </a:p>
        </p:txBody>
      </p:sp>
      <p:pic>
        <p:nvPicPr>
          <p:cNvPr id="2050" name="Picture 2" descr="TL31 - Hejaz and Nejd by Mobiyuz on DeviantArt">
            <a:extLst>
              <a:ext uri="{FF2B5EF4-FFF2-40B4-BE49-F238E27FC236}">
                <a16:creationId xmlns:a16="http://schemas.microsoft.com/office/drawing/2014/main" id="{6791147F-9DB5-C5EC-6F6B-3F10BAC3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r="871"/>
          <a:stretch>
            <a:fillRect/>
          </a:stretch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A817458-09FE-3132-7EC4-650AE6CE3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31131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8491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EC7F5-C190-8B77-F260-2E7604FD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0633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E417F1A-8D5A-DAB7-BF9B-B20927443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896499"/>
              </p:ext>
            </p:extLst>
          </p:nvPr>
        </p:nvGraphicFramePr>
        <p:xfrm>
          <a:off x="838200" y="1104523"/>
          <a:ext cx="10515600" cy="530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80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80CAF-3B80-18D4-2530-E8D78B06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13926CF-CF31-92A5-96F9-5BDA1A114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991550"/>
              </p:ext>
            </p:extLst>
          </p:nvPr>
        </p:nvGraphicFramePr>
        <p:xfrm>
          <a:off x="838200" y="905347"/>
          <a:ext cx="10515600" cy="527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6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D9C5A1-330B-1E41-947A-8BF54F36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035" y="762001"/>
            <a:ext cx="2517885" cy="457199"/>
          </a:xfrm>
        </p:spPr>
        <p:txBody>
          <a:bodyPr anchor="ctr">
            <a:normAutofit fontScale="90000"/>
          </a:bodyPr>
          <a:lstStyle/>
          <a:p>
            <a:endParaRPr lang="pt-BR" sz="4000" dirty="0"/>
          </a:p>
        </p:txBody>
      </p:sp>
      <p:pic>
        <p:nvPicPr>
          <p:cNvPr id="1028" name="Picture 4" descr="Quem é Mohammed bin Salman, príncipe da Arábia Saudita e reformador com mão  de ferro - 05/11/2017 - UOL Notícias">
            <a:extLst>
              <a:ext uri="{FF2B5EF4-FFF2-40B4-BE49-F238E27FC236}">
                <a16:creationId xmlns:a16="http://schemas.microsoft.com/office/drawing/2014/main" id="{8493BCC0-BCF6-D70B-5D3B-97CE4D69C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r="27833" b="-1"/>
          <a:stretch/>
        </p:blipFill>
        <p:spPr bwMode="auto">
          <a:xfrm>
            <a:off x="-1" y="-2"/>
            <a:ext cx="6096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5009098-326C-B922-E2C6-001CEC749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995886"/>
              </p:ext>
            </p:extLst>
          </p:nvPr>
        </p:nvGraphicFramePr>
        <p:xfrm>
          <a:off x="6803409" y="2470245"/>
          <a:ext cx="4156512" cy="376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1573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03CEC-BD55-A3A5-D588-689BDDE6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30F7020-F1CC-98D6-A381-472467051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187984"/>
              </p:ext>
            </p:extLst>
          </p:nvPr>
        </p:nvGraphicFramePr>
        <p:xfrm>
          <a:off x="838200" y="787651"/>
          <a:ext cx="10515600" cy="580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335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332901-D7B6-7EF3-8848-BDAD656A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endParaRPr lang="pt-BR" sz="4000"/>
          </a:p>
        </p:txBody>
      </p:sp>
      <p:pic>
        <p:nvPicPr>
          <p:cNvPr id="2054" name="Picture 6" descr="46 Old maps of jordan Images: PICRYL - Public Domain Media Search Engine  Public Domain Search">
            <a:extLst>
              <a:ext uri="{FF2B5EF4-FFF2-40B4-BE49-F238E27FC236}">
                <a16:creationId xmlns:a16="http://schemas.microsoft.com/office/drawing/2014/main" id="{A1C226B1-3673-FB0B-504F-780D8856C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505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F9B74C1-49DC-86AC-4945-F7245787C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046093"/>
              </p:ext>
            </p:extLst>
          </p:nvPr>
        </p:nvGraphicFramePr>
        <p:xfrm>
          <a:off x="761800" y="2470244"/>
          <a:ext cx="5334197" cy="376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3482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DF364-1D87-7AEB-79C9-0DEE3E6F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DB311E-90E0-C5F4-E3FE-238FF4010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149"/>
            <a:ext cx="10515600" cy="5135814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6000" dirty="0"/>
          </a:p>
          <a:p>
            <a:pPr marL="0" indent="0" algn="ctr">
              <a:buNone/>
            </a:pPr>
            <a:endParaRPr lang="pt-BR" sz="6000" dirty="0"/>
          </a:p>
          <a:p>
            <a:pPr marL="0" indent="0" algn="ctr">
              <a:buNone/>
            </a:pPr>
            <a:r>
              <a:rPr lang="pt-BR" sz="6000" dirty="0"/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1244215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24B6E-5B59-9F2F-E263-686AA54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pPr algn="ctr"/>
            <a:r>
              <a:rPr lang="pt-BR" sz="3200" b="1"/>
              <a:t>ANEXOS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1CCDFB-533A-02F1-8770-3FBC9A57A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628"/>
            <a:ext cx="10515600" cy="5219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Fonte – </a:t>
            </a:r>
            <a:r>
              <a:rPr lang="en-US" sz="1800" dirty="0"/>
              <a:t>Palestinian Center for Policy Research and Opinion Polling, May, 2025.</a:t>
            </a:r>
            <a:endParaRPr lang="pt-BR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5C3D8E3-31DB-625C-5C41-A9B416EA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49831"/>
            <a:ext cx="9715500" cy="450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37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C1E0D-64C6-DC37-8E90-227B7BC4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80FF50-9058-E6EA-D4E6-05BB78517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029"/>
            <a:ext cx="10515600" cy="47509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900" dirty="0"/>
              <a:t>Fonte – </a:t>
            </a:r>
            <a:r>
              <a:rPr lang="en-US" sz="1900" dirty="0"/>
              <a:t>Palestinian Center for Policy Research and Opinion Polling, May, 2025.</a:t>
            </a:r>
            <a:endParaRPr lang="pt-BR" sz="19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9169FF-DB7A-E199-D6C7-A452212A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110343"/>
            <a:ext cx="8934450" cy="43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96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senho de lápis de cor&#10;&#10;Descrição gerada automaticamente com confiança baixa">
            <a:extLst>
              <a:ext uri="{FF2B5EF4-FFF2-40B4-BE49-F238E27FC236}">
                <a16:creationId xmlns:a16="http://schemas.microsoft.com/office/drawing/2014/main" id="{A7B2BA71-489B-D16B-B451-DC99024E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F2F9C7-A7B2-AB67-F2CD-BD4DDABB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/>
              <a:t>Gaza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56202-77C1-DB73-783F-9A1019788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pt-BR" sz="1900"/>
          </a:p>
          <a:p>
            <a:endParaRPr lang="pt-BR" sz="1900"/>
          </a:p>
          <a:p>
            <a:endParaRPr lang="pt-BR" sz="1900"/>
          </a:p>
          <a:p>
            <a:endParaRPr lang="pt-BR" sz="1900"/>
          </a:p>
          <a:p>
            <a:endParaRPr lang="pt-BR" sz="1900"/>
          </a:p>
          <a:p>
            <a:endParaRPr lang="pt-BR" sz="1900"/>
          </a:p>
          <a:p>
            <a:endParaRPr lang="pt-BR" sz="1900"/>
          </a:p>
          <a:p>
            <a:endParaRPr lang="pt-BR" sz="1900"/>
          </a:p>
          <a:p>
            <a:pPr marL="0" indent="0">
              <a:buNone/>
            </a:pPr>
            <a:r>
              <a:rPr lang="pt-BR" sz="1900"/>
              <a:t>                                                                                                                                                                   Fonte – Euronews, 2024.</a:t>
            </a:r>
          </a:p>
        </p:txBody>
      </p:sp>
    </p:spTree>
    <p:extLst>
      <p:ext uri="{BB962C8B-B14F-4D97-AF65-F5344CB8AC3E}">
        <p14:creationId xmlns:p14="http://schemas.microsoft.com/office/powerpoint/2010/main" val="255495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E9E6ED-C940-49F3-183A-2EB7EB25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 dirty="0"/>
              <a:t>A região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D4A720-C634-793C-396E-DD53A64BC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C53A4B40-F66A-4320-C82B-2442E5A4B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5" r="1" b="167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6128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339F0-5F27-4E89-9E04-D3CCDF7C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6257"/>
            <a:ext cx="6926703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Gaza</a:t>
            </a:r>
          </a:p>
        </p:txBody>
      </p:sp>
      <p:pic>
        <p:nvPicPr>
          <p:cNvPr id="2050" name="Picture 2" descr="Vista aérea de uma cidade&#10;&#10;Descrição gerada automaticamente">
            <a:extLst>
              <a:ext uri="{FF2B5EF4-FFF2-40B4-BE49-F238E27FC236}">
                <a16:creationId xmlns:a16="http://schemas.microsoft.com/office/drawing/2014/main" id="{4145B178-7902-D90C-C172-E5484FBE4B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0"/>
          <a:stretch/>
        </p:blipFill>
        <p:spPr bwMode="auto">
          <a:xfrm>
            <a:off x="20" y="10"/>
            <a:ext cx="12191980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47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6D131-58FE-66DA-1465-DA799F11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902"/>
            <a:ext cx="692402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Gaza</a:t>
            </a:r>
          </a:p>
        </p:txBody>
      </p:sp>
      <p:pic>
        <p:nvPicPr>
          <p:cNvPr id="3074" name="Picture 2" descr="Mideast violence is spiraling a year since the Gaza war began - WHYY">
            <a:extLst>
              <a:ext uri="{FF2B5EF4-FFF2-40B4-BE49-F238E27FC236}">
                <a16:creationId xmlns:a16="http://schemas.microsoft.com/office/drawing/2014/main" id="{08932CC1-2FC9-B042-E149-E8E94908E3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0" b="21403"/>
          <a:stretch/>
        </p:blipFill>
        <p:spPr bwMode="auto">
          <a:xfrm>
            <a:off x="1" y="10"/>
            <a:ext cx="12191998" cy="53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38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F3AC0-0786-3C89-1901-BE9CF3EA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endParaRPr lang="pt-BR" sz="54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C49CCA-3D4E-48DA-5377-E2003EB3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pt-BR" sz="2200" dirty="0"/>
              <a:t>Faixa de Gaza – 360 km2</a:t>
            </a:r>
          </a:p>
          <a:p>
            <a:pPr lvl="1"/>
            <a:r>
              <a:rPr lang="pt-BR" sz="2200" dirty="0"/>
              <a:t>70% dos edifícios destruídos</a:t>
            </a:r>
          </a:p>
          <a:p>
            <a:pPr lvl="1"/>
            <a:r>
              <a:rPr lang="pt-BR" sz="2200" dirty="0"/>
              <a:t>Retirada dos escombros: 15 anos</a:t>
            </a:r>
          </a:p>
          <a:p>
            <a:pPr lvl="1"/>
            <a:r>
              <a:rPr lang="pt-BR" sz="2200" dirty="0"/>
              <a:t>1,9 milhões deslocados internos</a:t>
            </a:r>
          </a:p>
          <a:p>
            <a:pPr lvl="1"/>
            <a:r>
              <a:rPr lang="pt-BR" sz="2200" dirty="0"/>
              <a:t>Plano </a:t>
            </a:r>
            <a:r>
              <a:rPr lang="pt-BR" sz="2200" dirty="0" err="1"/>
              <a:t>Eiland</a:t>
            </a:r>
            <a:endParaRPr lang="pt-BR" sz="2200" dirty="0"/>
          </a:p>
          <a:p>
            <a:pPr marL="457200" lvl="1" indent="0">
              <a:buNone/>
            </a:pPr>
            <a:endParaRPr lang="pt-BR" sz="2200" dirty="0"/>
          </a:p>
          <a:p>
            <a:pPr marL="457200" lvl="1" indent="0">
              <a:buNone/>
            </a:pPr>
            <a:endParaRPr lang="pt-BR" sz="2200" dirty="0"/>
          </a:p>
          <a:p>
            <a:pPr marL="457200" lvl="1" indent="0">
              <a:buNone/>
            </a:pPr>
            <a:endParaRPr lang="pt-BR" sz="2200" dirty="0"/>
          </a:p>
          <a:p>
            <a:pPr marL="457200" lvl="1" indent="0">
              <a:buNone/>
            </a:pPr>
            <a:endParaRPr lang="pt-BR" sz="2200" dirty="0"/>
          </a:p>
          <a:p>
            <a:pPr marL="457200" lvl="1" indent="0">
              <a:buNone/>
            </a:pPr>
            <a:r>
              <a:rPr lang="pt-BR" sz="1400" dirty="0"/>
              <a:t>Fonte – UNOSAT, The United </a:t>
            </a:r>
            <a:r>
              <a:rPr lang="pt-BR" sz="1400" dirty="0" err="1"/>
              <a:t>Nations</a:t>
            </a:r>
            <a:r>
              <a:rPr lang="pt-BR" sz="1400" dirty="0"/>
              <a:t> </a:t>
            </a:r>
            <a:r>
              <a:rPr lang="pt-BR" sz="1400" dirty="0" err="1"/>
              <a:t>Satellite</a:t>
            </a:r>
            <a:r>
              <a:rPr lang="pt-BR" sz="1400" dirty="0"/>
              <a:t> Centre,  </a:t>
            </a:r>
            <a:r>
              <a:rPr lang="pt-BR" sz="1400" dirty="0" err="1"/>
              <a:t>sep</a:t>
            </a:r>
            <a:r>
              <a:rPr lang="pt-BR" sz="1400" dirty="0"/>
              <a:t>, 2024.</a:t>
            </a:r>
          </a:p>
        </p:txBody>
      </p:sp>
      <p:pic>
        <p:nvPicPr>
          <p:cNvPr id="8" name="Imagem 7" descr="Seta&#10;&#10;Descrição gerada automaticamente com confiança média">
            <a:extLst>
              <a:ext uri="{FF2B5EF4-FFF2-40B4-BE49-F238E27FC236}">
                <a16:creationId xmlns:a16="http://schemas.microsoft.com/office/drawing/2014/main" id="{B2B7882E-8CD9-F218-3EC1-8655B7649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7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C5B5C-97FD-863A-F786-365B244D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0633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E589F03A-3305-059B-0DAB-8558160DE1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86416"/>
          <a:ext cx="10515600" cy="540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10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F9932-E11C-B0EC-A49F-EBEB8C30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21EC1-767D-01CA-67C9-184597DD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5EC2295-4655-0FEC-577D-B98107C8E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560121"/>
              </p:ext>
            </p:extLst>
          </p:nvPr>
        </p:nvGraphicFramePr>
        <p:xfrm>
          <a:off x="838200" y="968720"/>
          <a:ext cx="10515600" cy="5344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01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D47B0-B940-C1CB-B068-80881905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13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Contexto da entrada dos árabes na 1ª guerra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61C69F1-2B73-5F56-029C-FE9797FFB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79158"/>
              </p:ext>
            </p:extLst>
          </p:nvPr>
        </p:nvGraphicFramePr>
        <p:xfrm>
          <a:off x="838200" y="1273629"/>
          <a:ext cx="1051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21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F45433-CCE3-0BAC-B72C-165BC884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CONTEXTO NO HEDJAZ E NO NEJED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ejd - Victoria 2 Wiki">
            <a:extLst>
              <a:ext uri="{FF2B5EF4-FFF2-40B4-BE49-F238E27FC236}">
                <a16:creationId xmlns:a16="http://schemas.microsoft.com/office/drawing/2014/main" id="{F31F30DB-238A-189B-ED39-7618C74D06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1501" y="640080"/>
            <a:ext cx="6796417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7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6DA54-F831-2042-5D10-E0C2CA4F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481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B6B9353-9007-D892-D206-2ACDCA3FF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220051"/>
              </p:ext>
            </p:extLst>
          </p:nvPr>
        </p:nvGraphicFramePr>
        <p:xfrm>
          <a:off x="838200" y="776748"/>
          <a:ext cx="10515600" cy="571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14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F8FC6-1104-1940-EC87-B9F793EC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81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err="1"/>
              <a:t>Hedjaz</a:t>
            </a:r>
            <a:endParaRPr lang="pt-BR" sz="4000" b="1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8AFA315-830D-E32D-52C0-FDD83AA6B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307617"/>
              </p:ext>
            </p:extLst>
          </p:nvPr>
        </p:nvGraphicFramePr>
        <p:xfrm>
          <a:off x="838200" y="1004936"/>
          <a:ext cx="10515600" cy="548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774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681</Words>
  <Application>Microsoft Office PowerPoint</Application>
  <PresentationFormat>Widescreen</PresentationFormat>
  <Paragraphs>161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Aptos</vt:lpstr>
      <vt:lpstr>Aptos Display</vt:lpstr>
      <vt:lpstr>Arial</vt:lpstr>
      <vt:lpstr>Tema do Office</vt:lpstr>
      <vt:lpstr>O SURGIMENTO DO ORIENTE MÉDIO FRONTEIRAS E TERRITÓRIOS</vt:lpstr>
      <vt:lpstr>PRIMEIRAS PALAVRAS</vt:lpstr>
      <vt:lpstr>A região</vt:lpstr>
      <vt:lpstr>Apresentação do PowerPoint</vt:lpstr>
      <vt:lpstr>Apresentação do PowerPoint</vt:lpstr>
      <vt:lpstr>Contexto da entrada dos árabes na 1ª guerra</vt:lpstr>
      <vt:lpstr>O CONTEXTO NO HEDJAZ E NO NEJED</vt:lpstr>
      <vt:lpstr>Apresentação do PowerPoint</vt:lpstr>
      <vt:lpstr>Hedjaz</vt:lpstr>
      <vt:lpstr>Apresentação do PowerPoint</vt:lpstr>
      <vt:lpstr>A GRÃ SÍRIA</vt:lpstr>
      <vt:lpstr>Nejed</vt:lpstr>
      <vt:lpstr>Apresentação do PowerPoint</vt:lpstr>
      <vt:lpstr>Apresentação do PowerPoint</vt:lpstr>
      <vt:lpstr>Apresentação do PowerPoint</vt:lpstr>
      <vt:lpstr>Apresentação do PowerPoint</vt:lpstr>
      <vt:lpstr>FIM DA GRANDE GUERRA 1914-1918</vt:lpstr>
      <vt:lpstr>Apresentação do PowerPoint</vt:lpstr>
      <vt:lpstr>Apresentação do PowerPoint</vt:lpstr>
      <vt:lpstr>CONFRONTO NA ARÁBIA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ANEXOS</vt:lpstr>
      <vt:lpstr>Apresentação do PowerPoint</vt:lpstr>
      <vt:lpstr>Gaza</vt:lpstr>
      <vt:lpstr>Gaza</vt:lpstr>
      <vt:lpstr>Gaza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Edilson Adão</dc:creator>
  <cp:lastModifiedBy>Edilson Adão Silva</cp:lastModifiedBy>
  <cp:revision>26</cp:revision>
  <dcterms:created xsi:type="dcterms:W3CDTF">2024-09-12T11:54:00Z</dcterms:created>
  <dcterms:modified xsi:type="dcterms:W3CDTF">2025-07-02T14:02:18Z</dcterms:modified>
</cp:coreProperties>
</file>